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5119350"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4762" userDrawn="1">
          <p15:clr>
            <a:srgbClr val="A4A3A4"/>
          </p15:clr>
        </p15:guide>
        <p15:guide id="3" orient="horz"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71" autoAdjust="0"/>
    <p:restoredTop sz="94660"/>
  </p:normalViewPr>
  <p:slideViewPr>
    <p:cSldViewPr snapToGrid="0" showGuides="1">
      <p:cViewPr>
        <p:scale>
          <a:sx n="91" d="100"/>
          <a:sy n="91" d="100"/>
        </p:scale>
        <p:origin x="-1986" y="-3546"/>
      </p:cViewPr>
      <p:guideLst>
        <p:guide pos="4762"/>
        <p:guide orient="horz"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ja-JP" altLang="en-US"/>
              <a:t>マスター タイトルの書式設定</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4160828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234250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401704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2063692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226171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2342399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4" name="Content Placeholder 3"/>
          <p:cNvSpPr>
            <a:spLocks noGrp="1"/>
          </p:cNvSpPr>
          <p:nvPr>
            <p:ph sz="half" idx="2"/>
          </p:nvPr>
        </p:nvSpPr>
        <p:spPr>
          <a:xfrm>
            <a:off x="1041426" y="3905482"/>
            <a:ext cx="63961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6" name="Content Placeholder 5"/>
          <p:cNvSpPr>
            <a:spLocks noGrp="1"/>
          </p:cNvSpPr>
          <p:nvPr>
            <p:ph sz="quarter" idx="4"/>
          </p:nvPr>
        </p:nvSpPr>
        <p:spPr>
          <a:xfrm>
            <a:off x="7654172" y="3905482"/>
            <a:ext cx="64276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351825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2805212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4040403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161998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0502136-7EC0-4A9C-A946-B6EC483E725B}"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1296845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00502136-7EC0-4A9C-A946-B6EC483E725B}" type="datetimeFigureOut">
              <a:rPr kumimoji="1" lang="ja-JP" altLang="en-US" smtClean="0"/>
              <a:t>2026/9/1</a:t>
            </a:fld>
            <a:endParaRPr kumimoji="1" lang="ja-JP" alt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AFC38747-3E9C-497E-A143-261BCC272925}" type="slidenum">
              <a:rPr kumimoji="1" lang="ja-JP" altLang="en-US" smtClean="0"/>
              <a:t>‹#›</a:t>
            </a:fld>
            <a:endParaRPr kumimoji="1" lang="ja-JP" altLang="en-US"/>
          </a:p>
        </p:txBody>
      </p:sp>
    </p:spTree>
    <p:extLst>
      <p:ext uri="{BB962C8B-B14F-4D97-AF65-F5344CB8AC3E}">
        <p14:creationId xmlns:p14="http://schemas.microsoft.com/office/powerpoint/2010/main" val="19186502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425550" rtl="0" eaLnBrk="1" latinLnBrk="0" hangingPunct="1">
        <a:lnSpc>
          <a:spcPct val="90000"/>
        </a:lnSpc>
        <a:spcBef>
          <a:spcPct val="0"/>
        </a:spcBef>
        <a:buNone/>
        <a:defRPr kumimoji="1"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kumimoji="1"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kumimoji="1"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550" rtl="0" eaLnBrk="1" latinLnBrk="0" hangingPunct="1">
        <a:defRPr kumimoji="1" sz="2806" kern="1200">
          <a:solidFill>
            <a:schemeClr val="tx1"/>
          </a:solidFill>
          <a:latin typeface="+mn-lt"/>
          <a:ea typeface="+mn-ea"/>
          <a:cs typeface="+mn-cs"/>
        </a:defRPr>
      </a:lvl1pPr>
      <a:lvl2pPr marL="712775" algn="l" defTabSz="1425550" rtl="0" eaLnBrk="1" latinLnBrk="0" hangingPunct="1">
        <a:defRPr kumimoji="1" sz="2806" kern="1200">
          <a:solidFill>
            <a:schemeClr val="tx1"/>
          </a:solidFill>
          <a:latin typeface="+mn-lt"/>
          <a:ea typeface="+mn-ea"/>
          <a:cs typeface="+mn-cs"/>
        </a:defRPr>
      </a:lvl2pPr>
      <a:lvl3pPr marL="1425550" algn="l" defTabSz="1425550" rtl="0" eaLnBrk="1" latinLnBrk="0" hangingPunct="1">
        <a:defRPr kumimoji="1" sz="2806" kern="1200">
          <a:solidFill>
            <a:schemeClr val="tx1"/>
          </a:solidFill>
          <a:latin typeface="+mn-lt"/>
          <a:ea typeface="+mn-ea"/>
          <a:cs typeface="+mn-cs"/>
        </a:defRPr>
      </a:lvl3pPr>
      <a:lvl4pPr marL="2138324" algn="l" defTabSz="1425550" rtl="0" eaLnBrk="1" latinLnBrk="0" hangingPunct="1">
        <a:defRPr kumimoji="1" sz="2806" kern="1200">
          <a:solidFill>
            <a:schemeClr val="tx1"/>
          </a:solidFill>
          <a:latin typeface="+mn-lt"/>
          <a:ea typeface="+mn-ea"/>
          <a:cs typeface="+mn-cs"/>
        </a:defRPr>
      </a:lvl4pPr>
      <a:lvl5pPr marL="2851099" algn="l" defTabSz="1425550" rtl="0" eaLnBrk="1" latinLnBrk="0" hangingPunct="1">
        <a:defRPr kumimoji="1" sz="2806" kern="1200">
          <a:solidFill>
            <a:schemeClr val="tx1"/>
          </a:solidFill>
          <a:latin typeface="+mn-lt"/>
          <a:ea typeface="+mn-ea"/>
          <a:cs typeface="+mn-cs"/>
        </a:defRPr>
      </a:lvl5pPr>
      <a:lvl6pPr marL="3563874" algn="l" defTabSz="1425550" rtl="0" eaLnBrk="1" latinLnBrk="0" hangingPunct="1">
        <a:defRPr kumimoji="1" sz="2806" kern="1200">
          <a:solidFill>
            <a:schemeClr val="tx1"/>
          </a:solidFill>
          <a:latin typeface="+mn-lt"/>
          <a:ea typeface="+mn-ea"/>
          <a:cs typeface="+mn-cs"/>
        </a:defRPr>
      </a:lvl6pPr>
      <a:lvl7pPr marL="4276649" algn="l" defTabSz="1425550" rtl="0" eaLnBrk="1" latinLnBrk="0" hangingPunct="1">
        <a:defRPr kumimoji="1" sz="2806" kern="1200">
          <a:solidFill>
            <a:schemeClr val="tx1"/>
          </a:solidFill>
          <a:latin typeface="+mn-lt"/>
          <a:ea typeface="+mn-ea"/>
          <a:cs typeface="+mn-cs"/>
        </a:defRPr>
      </a:lvl7pPr>
      <a:lvl8pPr marL="4989424" algn="l" defTabSz="1425550" rtl="0" eaLnBrk="1" latinLnBrk="0" hangingPunct="1">
        <a:defRPr kumimoji="1" sz="2806" kern="1200">
          <a:solidFill>
            <a:schemeClr val="tx1"/>
          </a:solidFill>
          <a:latin typeface="+mn-lt"/>
          <a:ea typeface="+mn-ea"/>
          <a:cs typeface="+mn-cs"/>
        </a:defRPr>
      </a:lvl8pPr>
      <a:lvl9pPr marL="5702198" algn="l" defTabSz="1425550" rtl="0" eaLnBrk="1" latinLnBrk="0" hangingPunct="1">
        <a:defRPr kumimoji="1" sz="280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 userDrawn="1">
          <p15:clr>
            <a:srgbClr val="F26B43"/>
          </p15:clr>
        </p15:guide>
        <p15:guide id="2" pos="9275" userDrawn="1">
          <p15:clr>
            <a:srgbClr val="F26B43"/>
          </p15:clr>
        </p15:guide>
        <p15:guide id="3" pos="249" userDrawn="1">
          <p15:clr>
            <a:srgbClr val="F26B43"/>
          </p15:clr>
        </p15:guide>
        <p15:guide id="4" orient="horz" pos="649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3FE26F4-6C5A-4469-8004-1EC471CF74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9399" y="5455977"/>
            <a:ext cx="2000362" cy="889228"/>
          </a:xfrm>
          <a:prstGeom prst="rect">
            <a:avLst/>
          </a:prstGeom>
        </p:spPr>
      </p:pic>
      <p:pic>
        <p:nvPicPr>
          <p:cNvPr id="248" name="図 247">
            <a:extLst>
              <a:ext uri="{FF2B5EF4-FFF2-40B4-BE49-F238E27FC236}">
                <a16:creationId xmlns:a16="http://schemas.microsoft.com/office/drawing/2014/main" id="{52C81948-52B0-47D8-A68C-EC36132137CB}"/>
              </a:ext>
            </a:extLst>
          </p:cNvPr>
          <p:cNvPicPr>
            <a:picLocks noChangeAspect="1"/>
          </p:cNvPicPr>
          <p:nvPr/>
        </p:nvPicPr>
        <p:blipFill>
          <a:blip r:embed="rId3"/>
          <a:stretch>
            <a:fillRect/>
          </a:stretch>
        </p:blipFill>
        <p:spPr>
          <a:xfrm rot="1208140">
            <a:off x="6243302" y="1562288"/>
            <a:ext cx="640728" cy="727374"/>
          </a:xfrm>
          <a:prstGeom prst="rect">
            <a:avLst/>
          </a:prstGeom>
        </p:spPr>
      </p:pic>
      <p:sp>
        <p:nvSpPr>
          <p:cNvPr id="224" name="正方形/長方形 223">
            <a:extLst>
              <a:ext uri="{FF2B5EF4-FFF2-40B4-BE49-F238E27FC236}">
                <a16:creationId xmlns:a16="http://schemas.microsoft.com/office/drawing/2014/main" id="{F5978FDC-356B-457A-AFC7-AE54AB99F5E7}"/>
              </a:ext>
            </a:extLst>
          </p:cNvPr>
          <p:cNvSpPr/>
          <p:nvPr/>
        </p:nvSpPr>
        <p:spPr>
          <a:xfrm>
            <a:off x="398815" y="8608192"/>
            <a:ext cx="7067834" cy="16632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Rectangle 5">
            <a:extLst>
              <a:ext uri="{FF2B5EF4-FFF2-40B4-BE49-F238E27FC236}">
                <a16:creationId xmlns:a16="http://schemas.microsoft.com/office/drawing/2014/main" id="{02A9D995-CF61-4555-8AC5-A119FCD1D1E9}"/>
              </a:ext>
            </a:extLst>
          </p:cNvPr>
          <p:cNvSpPr>
            <a:spLocks noChangeArrowheads="1"/>
          </p:cNvSpPr>
          <p:nvPr/>
        </p:nvSpPr>
        <p:spPr bwMode="auto">
          <a:xfrm>
            <a:off x="8019106" y="6005248"/>
            <a:ext cx="56538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72000" bIns="45720" numCol="1" anchor="t" anchorCtr="0" compatLnSpc="1">
            <a:prstTxWarp prst="textNoShape">
              <a:avLst/>
            </a:prstTxWarp>
            <a:spAutoFit/>
          </a:bodyPr>
          <a:lstStyle>
            <a:lvl1pPr indent="3962400" eaLnBrk="0" fontAlgn="base" hangingPunct="0">
              <a:spcBef>
                <a:spcPct val="0"/>
              </a:spcBef>
              <a:spcAft>
                <a:spcPct val="0"/>
              </a:spcAft>
              <a:tabLst>
                <a:tab pos="5462588" algn="l"/>
              </a:tabLst>
              <a:defRPr>
                <a:solidFill>
                  <a:schemeClr val="tx1"/>
                </a:solidFill>
                <a:latin typeface="Arial" panose="020B0604020202020204" pitchFamily="34" charset="0"/>
              </a:defRPr>
            </a:lvl1pPr>
            <a:lvl2pPr eaLnBrk="0" fontAlgn="base" hangingPunct="0">
              <a:spcBef>
                <a:spcPct val="0"/>
              </a:spcBef>
              <a:spcAft>
                <a:spcPct val="0"/>
              </a:spcAft>
              <a:tabLst>
                <a:tab pos="5462588" algn="l"/>
              </a:tabLst>
              <a:defRPr>
                <a:solidFill>
                  <a:schemeClr val="tx1"/>
                </a:solidFill>
                <a:latin typeface="Arial" panose="020B0604020202020204" pitchFamily="34" charset="0"/>
              </a:defRPr>
            </a:lvl2pPr>
            <a:lvl3pPr eaLnBrk="0" fontAlgn="base" hangingPunct="0">
              <a:spcBef>
                <a:spcPct val="0"/>
              </a:spcBef>
              <a:spcAft>
                <a:spcPct val="0"/>
              </a:spcAft>
              <a:tabLst>
                <a:tab pos="5462588" algn="l"/>
              </a:tabLst>
              <a:defRPr>
                <a:solidFill>
                  <a:schemeClr val="tx1"/>
                </a:solidFill>
                <a:latin typeface="Arial" panose="020B0604020202020204" pitchFamily="34" charset="0"/>
              </a:defRPr>
            </a:lvl3pPr>
            <a:lvl4pPr eaLnBrk="0" fontAlgn="base" hangingPunct="0">
              <a:spcBef>
                <a:spcPct val="0"/>
              </a:spcBef>
              <a:spcAft>
                <a:spcPct val="0"/>
              </a:spcAft>
              <a:tabLst>
                <a:tab pos="5462588" algn="l"/>
              </a:tabLst>
              <a:defRPr>
                <a:solidFill>
                  <a:schemeClr val="tx1"/>
                </a:solidFill>
                <a:latin typeface="Arial" panose="020B0604020202020204" pitchFamily="34" charset="0"/>
              </a:defRPr>
            </a:lvl4pPr>
            <a:lvl5pPr eaLnBrk="0" fontAlgn="base" hangingPunct="0">
              <a:spcBef>
                <a:spcPct val="0"/>
              </a:spcBef>
              <a:spcAft>
                <a:spcPct val="0"/>
              </a:spcAft>
              <a:tabLst>
                <a:tab pos="5462588" algn="l"/>
              </a:tabLst>
              <a:defRPr>
                <a:solidFill>
                  <a:schemeClr val="tx1"/>
                </a:solidFill>
                <a:latin typeface="Arial" panose="020B0604020202020204" pitchFamily="34" charset="0"/>
              </a:defRPr>
            </a:lvl5pPr>
            <a:lvl6pPr eaLnBrk="0" fontAlgn="base" hangingPunct="0">
              <a:spcBef>
                <a:spcPct val="0"/>
              </a:spcBef>
              <a:spcAft>
                <a:spcPct val="0"/>
              </a:spcAft>
              <a:tabLst>
                <a:tab pos="5462588" algn="l"/>
              </a:tabLst>
              <a:defRPr>
                <a:solidFill>
                  <a:schemeClr val="tx1"/>
                </a:solidFill>
                <a:latin typeface="Arial" panose="020B0604020202020204" pitchFamily="34" charset="0"/>
              </a:defRPr>
            </a:lvl6pPr>
            <a:lvl7pPr eaLnBrk="0" fontAlgn="base" hangingPunct="0">
              <a:spcBef>
                <a:spcPct val="0"/>
              </a:spcBef>
              <a:spcAft>
                <a:spcPct val="0"/>
              </a:spcAft>
              <a:tabLst>
                <a:tab pos="5462588" algn="l"/>
              </a:tabLst>
              <a:defRPr>
                <a:solidFill>
                  <a:schemeClr val="tx1"/>
                </a:solidFill>
                <a:latin typeface="Arial" panose="020B0604020202020204" pitchFamily="34" charset="0"/>
              </a:defRPr>
            </a:lvl7pPr>
            <a:lvl8pPr eaLnBrk="0" fontAlgn="base" hangingPunct="0">
              <a:spcBef>
                <a:spcPct val="0"/>
              </a:spcBef>
              <a:spcAft>
                <a:spcPct val="0"/>
              </a:spcAft>
              <a:tabLst>
                <a:tab pos="5462588" algn="l"/>
              </a:tabLst>
              <a:defRPr>
                <a:solidFill>
                  <a:schemeClr val="tx1"/>
                </a:solidFill>
                <a:latin typeface="Arial" panose="020B0604020202020204" pitchFamily="34" charset="0"/>
              </a:defRPr>
            </a:lvl8pPr>
            <a:lvl9pPr eaLnBrk="0" fontAlgn="base" hangingPunct="0">
              <a:spcBef>
                <a:spcPct val="0"/>
              </a:spcBef>
              <a:spcAft>
                <a:spcPct val="0"/>
              </a:spcAft>
              <a:tabLst>
                <a:tab pos="5462588" algn="l"/>
              </a:tabLst>
              <a:defRPr>
                <a:solidFill>
                  <a:schemeClr val="tx1"/>
                </a:solidFill>
                <a:latin typeface="Arial" panose="020B0604020202020204" pitchFamily="34" charset="0"/>
              </a:defRPr>
            </a:lvl9pPr>
          </a:lstStyle>
          <a:p>
            <a:pPr lvl="0" indent="0" defTabSz="914400"/>
            <a:r>
              <a:rPr lang="ja-JP" altLang="en-US" sz="1200" dirty="0">
                <a:solidFill>
                  <a:schemeClr val="tx1">
                    <a:lumMod val="85000"/>
                    <a:lumOff val="15000"/>
                  </a:schemeClr>
                </a:solidFill>
                <a:latin typeface="HG丸ｺﾞｼｯｸM-PRO" panose="020F0600000000000000" pitchFamily="50" charset="-128"/>
                <a:ea typeface="HG丸ｺﾞｼｯｸM-PRO" panose="020F0600000000000000" pitchFamily="50" charset="-128"/>
                <a:cs typeface="Times New Roman" panose="02020603050405020304" pitchFamily="18" charset="0"/>
              </a:rPr>
              <a:t>川西分室では、いろいろなテーマで本を紹介しています。新たな本との出会いを</a:t>
            </a:r>
            <a:endParaRPr lang="en-US" altLang="ja-JP" sz="1200" dirty="0">
              <a:solidFill>
                <a:schemeClr val="tx1">
                  <a:lumMod val="85000"/>
                  <a:lumOff val="15000"/>
                </a:schemeClr>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lvl="0" indent="0" defTabSz="914400"/>
            <a:r>
              <a:rPr lang="ja-JP" altLang="en-US" sz="1200" dirty="0">
                <a:solidFill>
                  <a:schemeClr val="tx1">
                    <a:lumMod val="85000"/>
                    <a:lumOff val="15000"/>
                  </a:schemeClr>
                </a:solidFill>
                <a:latin typeface="HG丸ｺﾞｼｯｸM-PRO" panose="020F0600000000000000" pitchFamily="50" charset="-128"/>
                <a:ea typeface="HG丸ｺﾞｼｯｸM-PRO" panose="020F0600000000000000" pitchFamily="50" charset="-128"/>
                <a:cs typeface="Times New Roman" panose="02020603050405020304" pitchFamily="18" charset="0"/>
              </a:rPr>
              <a:t>見つけにいらしてみませんか。ぜひこの機会にお立ち寄りください。</a:t>
            </a:r>
          </a:p>
        </p:txBody>
      </p:sp>
      <p:sp>
        <p:nvSpPr>
          <p:cNvPr id="144" name="Text Box 1702">
            <a:extLst>
              <a:ext uri="{FF2B5EF4-FFF2-40B4-BE49-F238E27FC236}">
                <a16:creationId xmlns:a16="http://schemas.microsoft.com/office/drawing/2014/main" id="{0F969758-17F5-49E2-B471-4E9DAB808D88}"/>
              </a:ext>
            </a:extLst>
          </p:cNvPr>
          <p:cNvSpPr txBox="1">
            <a:spLocks noChangeArrowheads="1"/>
          </p:cNvSpPr>
          <p:nvPr/>
        </p:nvSpPr>
        <p:spPr bwMode="auto">
          <a:xfrm>
            <a:off x="7937936" y="252816"/>
            <a:ext cx="2752725" cy="5048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2000" tIns="0" rIns="0" bIns="0" anchor="t" anchorCtr="0" upright="1">
            <a:noAutofit/>
          </a:bodyPr>
          <a:lstStyle/>
          <a:p>
            <a:pPr>
              <a:lnSpc>
                <a:spcPts val="4000"/>
              </a:lnSpc>
              <a:tabLst>
                <a:tab pos="6624320" algn="r"/>
              </a:tabLst>
            </a:pPr>
            <a:r>
              <a:rPr lang="en-US" altLang="ja-JP" sz="2000" kern="100" dirty="0">
                <a:ln w="11113" cap="flat" cmpd="sng" algn="ctr">
                  <a:noFill/>
                  <a:prstDash val="solid"/>
                  <a:round/>
                </a:ln>
                <a:solidFill>
                  <a:srgbClr val="EC7140"/>
                </a:solidFill>
                <a:latin typeface="Noto Sans CJK JP Black" panose="020B0A00000000000000" pitchFamily="34" charset="-128"/>
                <a:ea typeface="Noto Sans CJK JP Black" panose="020B0A00000000000000" pitchFamily="34" charset="-128"/>
                <a:cs typeface="メイリオ" panose="020B0604030504040204" pitchFamily="50" charset="-128"/>
              </a:rPr>
              <a:t>10</a:t>
            </a:r>
            <a:r>
              <a:rPr lang="ja-JP" altLang="en-US" sz="2000" kern="100" dirty="0">
                <a:ln w="11113" cap="flat" cmpd="sng" algn="ctr">
                  <a:noFill/>
                  <a:prstDash val="solid"/>
                  <a:round/>
                </a:ln>
                <a:solidFill>
                  <a:srgbClr val="EC7140"/>
                </a:solidFill>
                <a:latin typeface="Noto Sans CJK JP Black" panose="020B0A00000000000000" pitchFamily="34" charset="-128"/>
                <a:ea typeface="Noto Sans CJK JP Black" panose="020B0A00000000000000" pitchFamily="34" charset="-128"/>
                <a:cs typeface="メイリオ" panose="020B0604030504040204" pitchFamily="50" charset="-128"/>
              </a:rPr>
              <a:t>月の講座予定</a:t>
            </a:r>
            <a:endParaRPr lang="ja-JP" altLang="en-US" sz="2000" kern="100" dirty="0">
              <a:solidFill>
                <a:srgbClr val="EC7140"/>
              </a:solidFill>
              <a:latin typeface="Noto Sans CJK JP Black" panose="020B0A00000000000000" pitchFamily="34" charset="-128"/>
              <a:ea typeface="Noto Sans CJK JP Black" panose="020B0A00000000000000" pitchFamily="34" charset="-128"/>
              <a:cs typeface="Times New Roman" panose="02020603050405020304" pitchFamily="18" charset="0"/>
            </a:endParaRPr>
          </a:p>
          <a:p>
            <a:pPr>
              <a:lnSpc>
                <a:spcPts val="3200"/>
              </a:lnSpc>
            </a:pPr>
            <a:r>
              <a:rPr lang="en-US" sz="2000" b="1" kern="100" dirty="0">
                <a:ln w="11113" cap="flat" cmpd="sng" algn="ctr">
                  <a:noFill/>
                  <a:prstDash val="solid"/>
                  <a:round/>
                </a:ln>
                <a:solidFill>
                  <a:srgbClr val="EC7140"/>
                </a:solidFill>
                <a:latin typeface="Noto Sans CJK JP Black" panose="020B0A00000000000000" pitchFamily="34" charset="-128"/>
                <a:ea typeface="Noto Sans CJK JP Black" panose="020B0A00000000000000" pitchFamily="34" charset="-128"/>
                <a:cs typeface="Times New Roman" panose="02020603050405020304" pitchFamily="18" charset="0"/>
              </a:rPr>
              <a:t> </a:t>
            </a:r>
            <a:endParaRPr lang="ja-JP" altLang="en-US" sz="2000" kern="100" dirty="0">
              <a:solidFill>
                <a:srgbClr val="EC7140"/>
              </a:solidFill>
              <a:latin typeface="Noto Sans CJK JP Black" panose="020B0A00000000000000" pitchFamily="34" charset="-128"/>
              <a:ea typeface="Noto Sans CJK JP Black" panose="020B0A00000000000000" pitchFamily="34" charset="-128"/>
              <a:cs typeface="Times New Roman" panose="02020603050405020304" pitchFamily="18" charset="0"/>
            </a:endParaRPr>
          </a:p>
        </p:txBody>
      </p:sp>
      <p:sp>
        <p:nvSpPr>
          <p:cNvPr id="145" name="AutoShape 1663">
            <a:extLst>
              <a:ext uri="{FF2B5EF4-FFF2-40B4-BE49-F238E27FC236}">
                <a16:creationId xmlns:a16="http://schemas.microsoft.com/office/drawing/2014/main" id="{3FD0CB1B-291C-429E-BE34-109774CA9464}"/>
              </a:ext>
            </a:extLst>
          </p:cNvPr>
          <p:cNvSpPr>
            <a:spLocks noChangeArrowheads="1"/>
          </p:cNvSpPr>
          <p:nvPr/>
        </p:nvSpPr>
        <p:spPr bwMode="auto">
          <a:xfrm>
            <a:off x="12042058" y="377825"/>
            <a:ext cx="2682005" cy="335892"/>
          </a:xfrm>
          <a:prstGeom prst="rect">
            <a:avLst/>
          </a:prstGeom>
          <a:solidFill>
            <a:srgbClr val="CAC7CB"/>
          </a:solidFill>
          <a:ln>
            <a:noFill/>
            <a:headEnd/>
            <a:tailEnd/>
          </a:ln>
          <a:extLst/>
        </p:spPr>
        <p:style>
          <a:lnRef idx="3">
            <a:schemeClr val="lt1"/>
          </a:lnRef>
          <a:fillRef idx="1">
            <a:schemeClr val="accent4"/>
          </a:fillRef>
          <a:effectRef idx="1">
            <a:schemeClr val="accent4"/>
          </a:effectRef>
          <a:fontRef idx="minor">
            <a:schemeClr val="lt1"/>
          </a:fontRef>
        </p:style>
        <p:txBody>
          <a:bodyPr rot="0" vert="horz" wrap="square" lIns="36000" tIns="0" rIns="54000" bIns="0" anchor="ctr" anchorCtr="0" upright="1">
            <a:noAutofit/>
          </a:bodyPr>
          <a:lstStyle/>
          <a:p>
            <a:pPr algn="ctr"/>
            <a:r>
              <a:rPr lang="ja-JP" altLang="en-US" sz="1000" kern="100" spc="-15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a:t>
            </a: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 千手中央コミュニティセンター休館</a:t>
            </a:r>
            <a:r>
              <a:rPr lang="ja-JP" altLang="en-US" sz="1000" kern="100" spc="-15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日</a:t>
            </a: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 ☆</a:t>
            </a:r>
          </a:p>
          <a:p>
            <a:pPr algn="ct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毎週火曜日　</a:t>
            </a:r>
            <a:r>
              <a:rPr lang="en-US" altLang="ja-JP"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10</a:t>
            </a: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月</a:t>
            </a:r>
            <a:r>
              <a:rPr lang="en-US" altLang="ja-JP"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6</a:t>
            </a: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日・</a:t>
            </a:r>
            <a:r>
              <a:rPr lang="en-US" altLang="ja-JP"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13</a:t>
            </a: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日・</a:t>
            </a:r>
            <a:r>
              <a:rPr lang="en-US" altLang="ja-JP"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20</a:t>
            </a: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日・</a:t>
            </a:r>
            <a:r>
              <a:rPr lang="en-US" altLang="ja-JP"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27</a:t>
            </a:r>
            <a:r>
              <a:rPr lang="ja-JP" altLang="en-US" sz="1000" kern="100" dirty="0">
                <a:solidFill>
                  <a:schemeClr val="tx1">
                    <a:lumMod val="85000"/>
                    <a:lumOff val="15000"/>
                  </a:schemeClr>
                </a:solidFill>
                <a:latin typeface="HGPｺﾞｼｯｸE" panose="020B0900000000000000" pitchFamily="50" charset="-128"/>
                <a:ea typeface="HGPｺﾞｼｯｸE" panose="020B0900000000000000" pitchFamily="50" charset="-128"/>
                <a:cs typeface="Times New Roman" panose="02020603050405020304" pitchFamily="18" charset="0"/>
              </a:rPr>
              <a:t>日</a:t>
            </a:r>
            <a:r>
              <a:rPr lang="en-US" sz="1000" kern="100" dirty="0">
                <a:solidFill>
                  <a:schemeClr val="tx1">
                    <a:lumMod val="85000"/>
                    <a:lumOff val="15000"/>
                  </a:schemeClr>
                </a:solidFill>
                <a:latin typeface="Verdana" panose="020B0604030504040204" pitchFamily="34" charset="0"/>
                <a:ea typeface="Meiryo UI" panose="020B0604030504040204" pitchFamily="50" charset="-128"/>
                <a:cs typeface="Meiryo UI" panose="020B0604030504040204" pitchFamily="50" charset="-128"/>
              </a:rPr>
              <a:t> </a:t>
            </a:r>
            <a:endParaRPr lang="ja-JP" altLang="en-US" sz="1000" kern="100" dirty="0">
              <a:solidFill>
                <a:schemeClr val="tx1">
                  <a:lumMod val="85000"/>
                  <a:lumOff val="15000"/>
                </a:schemeClr>
              </a:solidFill>
              <a:ea typeface="ＭＳ 明朝" panose="02020609040205080304" pitchFamily="17" charset="-128"/>
              <a:cs typeface="Times New Roman" panose="02020603050405020304" pitchFamily="18" charset="0"/>
            </a:endParaRPr>
          </a:p>
        </p:txBody>
      </p:sp>
      <p:graphicFrame>
        <p:nvGraphicFramePr>
          <p:cNvPr id="146" name="表 145">
            <a:extLst>
              <a:ext uri="{FF2B5EF4-FFF2-40B4-BE49-F238E27FC236}">
                <a16:creationId xmlns:a16="http://schemas.microsoft.com/office/drawing/2014/main" id="{E45F91CE-56E5-4804-B4FF-49C84881A09C}"/>
              </a:ext>
            </a:extLst>
          </p:cNvPr>
          <p:cNvGraphicFramePr>
            <a:graphicFrameLocks noGrp="1"/>
          </p:cNvGraphicFramePr>
          <p:nvPr>
            <p:extLst>
              <p:ext uri="{D42A27DB-BD31-4B8C-83A1-F6EECF244321}">
                <p14:modId xmlns:p14="http://schemas.microsoft.com/office/powerpoint/2010/main" val="84414828"/>
              </p:ext>
            </p:extLst>
          </p:nvPr>
        </p:nvGraphicFramePr>
        <p:xfrm>
          <a:off x="7944257" y="757640"/>
          <a:ext cx="6769100" cy="4301033"/>
        </p:xfrm>
        <a:graphic>
          <a:graphicData uri="http://schemas.openxmlformats.org/drawingml/2006/table">
            <a:tbl>
              <a:tblPr firstRow="1" firstCol="1" bandRow="1">
                <a:tableStyleId>{5C22544A-7EE6-4342-B048-85BDC9FD1C3A}</a:tableStyleId>
              </a:tblPr>
              <a:tblGrid>
                <a:gridCol w="2114201">
                  <a:extLst>
                    <a:ext uri="{9D8B030D-6E8A-4147-A177-3AD203B41FA5}">
                      <a16:colId xmlns:a16="http://schemas.microsoft.com/office/drawing/2014/main" val="20000"/>
                    </a:ext>
                  </a:extLst>
                </a:gridCol>
                <a:gridCol w="1298235">
                  <a:extLst>
                    <a:ext uri="{9D8B030D-6E8A-4147-A177-3AD203B41FA5}">
                      <a16:colId xmlns:a16="http://schemas.microsoft.com/office/drawing/2014/main" val="20001"/>
                    </a:ext>
                  </a:extLst>
                </a:gridCol>
                <a:gridCol w="1244336">
                  <a:extLst>
                    <a:ext uri="{9D8B030D-6E8A-4147-A177-3AD203B41FA5}">
                      <a16:colId xmlns:a16="http://schemas.microsoft.com/office/drawing/2014/main" val="2830884577"/>
                    </a:ext>
                  </a:extLst>
                </a:gridCol>
                <a:gridCol w="2112328">
                  <a:extLst>
                    <a:ext uri="{9D8B030D-6E8A-4147-A177-3AD203B41FA5}">
                      <a16:colId xmlns:a16="http://schemas.microsoft.com/office/drawing/2014/main" val="20002"/>
                    </a:ext>
                  </a:extLst>
                </a:gridCol>
              </a:tblGrid>
              <a:tr h="318417">
                <a:tc>
                  <a:txBody>
                    <a:bodyPr/>
                    <a:lstStyle/>
                    <a:p>
                      <a:pPr algn="l">
                        <a:lnSpc>
                          <a:spcPct val="100000"/>
                        </a:lnSpc>
                        <a:spcAft>
                          <a:spcPts val="0"/>
                        </a:spcAft>
                      </a:pPr>
                      <a:r>
                        <a:rPr lang="ja-JP" sz="1050" b="0" kern="100" spc="0" dirty="0">
                          <a:effectLst/>
                          <a:latin typeface="Noto Sans CJK JP Bold" panose="020B0800000000000000" pitchFamily="34" charset="-128"/>
                          <a:ea typeface="Noto Sans CJK JP Bold" panose="020B0800000000000000" pitchFamily="34" charset="-128"/>
                        </a:rPr>
                        <a:t>講座名</a:t>
                      </a:r>
                      <a:endParaRPr lang="ja-JP" sz="1050" b="0" kern="100" spc="0" dirty="0">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solidFill>
                      <a:srgbClr val="EC7140"/>
                    </a:solidFill>
                  </a:tcPr>
                </a:tc>
                <a:tc gridSpan="2">
                  <a:txBody>
                    <a:bodyPr/>
                    <a:lstStyle/>
                    <a:p>
                      <a:pPr algn="l">
                        <a:lnSpc>
                          <a:spcPct val="100000"/>
                        </a:lnSpc>
                        <a:spcAft>
                          <a:spcPts val="0"/>
                        </a:spcAft>
                      </a:pPr>
                      <a:r>
                        <a:rPr lang="ja-JP" sz="1050" b="0" kern="100" spc="0" dirty="0">
                          <a:effectLst/>
                          <a:latin typeface="Noto Sans CJK JP Bold" panose="020B0800000000000000" pitchFamily="34" charset="-128"/>
                          <a:ea typeface="Noto Sans CJK JP Bold" panose="020B0800000000000000" pitchFamily="34" charset="-128"/>
                        </a:rPr>
                        <a:t>日時</a:t>
                      </a:r>
                      <a:endParaRPr lang="ja-JP" sz="1050" b="0" kern="100" spc="0" dirty="0">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solidFill>
                      <a:srgbClr val="EC7140"/>
                    </a:solidFill>
                  </a:tcPr>
                </a:tc>
                <a:tc hMerge="1">
                  <a:txBody>
                    <a:bodyPr/>
                    <a:lstStyle/>
                    <a:p>
                      <a:endParaRPr kumimoji="1" lang="ja-JP" altLang="en-US"/>
                    </a:p>
                  </a:txBody>
                  <a:tcPr/>
                </a:tc>
                <a:tc>
                  <a:txBody>
                    <a:bodyPr/>
                    <a:lstStyle/>
                    <a:p>
                      <a:pPr algn="l">
                        <a:lnSpc>
                          <a:spcPct val="100000"/>
                        </a:lnSpc>
                        <a:spcAft>
                          <a:spcPts val="0"/>
                        </a:spcAft>
                      </a:pPr>
                      <a:r>
                        <a:rPr lang="ja-JP" sz="1050" b="0" kern="100" spc="0" dirty="0">
                          <a:effectLst/>
                          <a:latin typeface="Noto Sans CJK JP Bold" panose="020B0800000000000000" pitchFamily="34" charset="-128"/>
                          <a:ea typeface="Noto Sans CJK JP Bold" panose="020B0800000000000000" pitchFamily="34" charset="-128"/>
                        </a:rPr>
                        <a:t>会場</a:t>
                      </a:r>
                      <a:endParaRPr lang="ja-JP" sz="1050" b="0" kern="100" spc="0" dirty="0">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R w="12700" cmpd="sng">
                      <a:noFill/>
                    </a:lnR>
                    <a:solidFill>
                      <a:srgbClr val="EC7140"/>
                    </a:solidFill>
                  </a:tcPr>
                </a:tc>
                <a:extLst>
                  <a:ext uri="{0D108BD9-81ED-4DB2-BD59-A6C34878D82A}">
                    <a16:rowId xmlns:a16="http://schemas.microsoft.com/office/drawing/2014/main" val="10000"/>
                  </a:ext>
                </a:extLst>
              </a:tr>
              <a:tr h="487325">
                <a:tc>
                  <a:txBody>
                    <a:bodyPr/>
                    <a:lstStyle/>
                    <a:p>
                      <a:pPr algn="l">
                        <a:lnSpc>
                          <a:spcPct val="100000"/>
                        </a:lnSpc>
                        <a:spcAft>
                          <a:spcPts val="0"/>
                        </a:spcAft>
                      </a:pPr>
                      <a:r>
                        <a:rPr lang="ja-JP" altLang="en-US"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rPr>
                        <a:t>書道教室</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7</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21(</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水</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午後</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7</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00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分～</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千手中央コミセン　ホール</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10003"/>
                  </a:ext>
                </a:extLst>
              </a:tr>
              <a:tr h="487325">
                <a:tc>
                  <a:txBody>
                    <a:bodyPr/>
                    <a:lstStyle/>
                    <a:p>
                      <a:pPr algn="l">
                        <a:lnSpc>
                          <a:spcPct val="100000"/>
                        </a:lnSpc>
                        <a:spcAft>
                          <a:spcPts val="0"/>
                        </a:spcAft>
                      </a:pPr>
                      <a:r>
                        <a:rPr lang="ja-JP" sz="1100" b="0" kern="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rPr>
                        <a:t>笑いヨガ教室</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14</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28(</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水</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rPr>
                        <a:t>午前</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rPr>
                        <a:t>9</a:t>
                      </a:r>
                      <a:r>
                        <a:rPr lang="ja-JP"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rPr>
                        <a:t>30</a:t>
                      </a:r>
                      <a:r>
                        <a:rPr lang="ja-JP"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rPr>
                        <a:t>分～</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rPr>
                        <a:t>千手中央コミセン　</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rPr>
                        <a:t>会議室</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321221582"/>
                  </a:ext>
                </a:extLst>
              </a:tr>
              <a:tr h="487325">
                <a:tc>
                  <a:txBody>
                    <a:bodyPr/>
                    <a:lstStyle/>
                    <a:p>
                      <a:pPr algn="l">
                        <a:lnSpc>
                          <a:spcPct val="100000"/>
                        </a:lnSpc>
                        <a:spcAft>
                          <a:spcPts val="0"/>
                        </a:spcAft>
                      </a:pPr>
                      <a:r>
                        <a:rPr lang="ja-JP" altLang="en-US"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rPr>
                        <a:t>山野草教室</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土</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tab pos="1343025" algn="l"/>
                        </a:tabLst>
                        <a:defRPr/>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午前</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9</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30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分～</a:t>
                      </a:r>
                      <a:endParaRPr lang="ja-JP"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千手中央コミセン　車庫</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2480050008"/>
                  </a:ext>
                </a:extLst>
              </a:tr>
              <a:tr h="487325">
                <a:tc>
                  <a:txBody>
                    <a:bodyPr/>
                    <a:lstStyle/>
                    <a:p>
                      <a:pPr algn="l">
                        <a:lnSpc>
                          <a:spcPct val="100000"/>
                        </a:lnSpc>
                        <a:spcAft>
                          <a:spcPts val="0"/>
                        </a:spcAft>
                      </a:pPr>
                      <a:r>
                        <a:rPr lang="ja-JP" altLang="en-US"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rPr>
                        <a:t>手芸教室</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15(</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木</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午後</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30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分～</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千手中央コミセン　集会室</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560325500"/>
                  </a:ext>
                </a:extLst>
              </a:tr>
              <a:tr h="487325">
                <a:tc>
                  <a:txBody>
                    <a:bodyPr/>
                    <a:lstStyle/>
                    <a:p>
                      <a:pPr algn="l">
                        <a:lnSpc>
                          <a:spcPct val="100000"/>
                        </a:lnSpc>
                        <a:spcAft>
                          <a:spcPts val="0"/>
                        </a:spcAft>
                      </a:pPr>
                      <a:r>
                        <a:rPr lang="ja-JP" altLang="en-US"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rPr>
                        <a:t>男の料理教室</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8</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22(</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木</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午後</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7</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00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分～</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altLang="en-US" sz="9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千手中央コミセン　調理室・多目的室</a:t>
                      </a:r>
                      <a:endParaRPr lang="ja-JP" sz="9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2844192368"/>
                  </a:ext>
                </a:extLst>
              </a:tr>
              <a:tr h="487325">
                <a:tc>
                  <a:txBody>
                    <a:bodyPr/>
                    <a:lstStyle/>
                    <a:p>
                      <a:pPr algn="l">
                        <a:lnSpc>
                          <a:spcPct val="100000"/>
                        </a:lnSpc>
                        <a:spcAft>
                          <a:spcPts val="0"/>
                        </a:spcAft>
                      </a:pPr>
                      <a:r>
                        <a:rPr lang="ja-JP" altLang="en-US"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rPr>
                        <a:t>幸齢セミナー第１分団教室</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22(</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木</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午後</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30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分～</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山野田公民館</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1795212948"/>
                  </a:ext>
                </a:extLst>
              </a:tr>
              <a:tr h="487325">
                <a:tc>
                  <a:txBody>
                    <a:bodyPr/>
                    <a:lstStyle/>
                    <a:p>
                      <a:pPr algn="l">
                        <a:lnSpc>
                          <a:spcPct val="100000"/>
                        </a:lnSpc>
                        <a:spcAft>
                          <a:spcPts val="0"/>
                        </a:spcAft>
                      </a:pPr>
                      <a:r>
                        <a:rPr lang="ja-JP" altLang="en-US"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rPr>
                        <a:t>幸齢セミナー仁田教室</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16(</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金</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午後</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30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分～</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ナカゴグリーンパーク</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1489919927"/>
                  </a:ext>
                </a:extLst>
              </a:tr>
              <a:tr h="571341">
                <a:tc>
                  <a:txBody>
                    <a:bodyPr/>
                    <a:lstStyle/>
                    <a:p>
                      <a:pPr algn="l">
                        <a:lnSpc>
                          <a:spcPct val="100000"/>
                        </a:lnSpc>
                        <a:spcAft>
                          <a:spcPts val="0"/>
                        </a:spcAft>
                      </a:pPr>
                      <a:r>
                        <a:rPr lang="ja-JP" altLang="en-US"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rPr>
                        <a:t>幸齢セミナー岩瀬教室　</a:t>
                      </a:r>
                      <a:endParaRPr lang="ja-JP" sz="1100" b="0" kern="100" spc="0" dirty="0">
                        <a:solidFill>
                          <a:schemeClr val="tx1">
                            <a:lumMod val="85000"/>
                            <a:lumOff val="15000"/>
                          </a:schemeClr>
                        </a:solidFill>
                        <a:effectLst/>
                        <a:latin typeface="Noto Sans CJK JP Bold" panose="020B0800000000000000" pitchFamily="34" charset="-128"/>
                        <a:ea typeface="Noto Sans CJK JP Bold" panose="020B0800000000000000" pitchFamily="34" charset="-128"/>
                        <a:cs typeface="Times New Roman" panose="02020603050405020304" pitchFamily="18" charset="0"/>
                      </a:endParaRPr>
                    </a:p>
                  </a:txBody>
                  <a:tcPr marL="72000" marR="72000" marT="0" marB="0" anchor="ctr">
                    <a:lnL w="12700" cmpd="sng">
                      <a:noFill/>
                    </a:lnL>
                    <a:lnT w="12700" cap="flat" cmpd="sng" algn="ctr">
                      <a:solidFill>
                        <a:srgbClr val="EC7140"/>
                      </a:solidFill>
                      <a:prstDash val="solid"/>
                      <a:round/>
                      <a:headEnd type="none" w="med" len="med"/>
                      <a:tailEnd type="none" w="med" len="med"/>
                    </a:lnT>
                    <a:lnB w="5715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９</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金</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5715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tabLst>
                          <a:tab pos="1343025" algn="l"/>
                        </a:tabLs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午後</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1</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時</a:t>
                      </a:r>
                      <a:r>
                        <a:rPr lang="en-US" alt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30</a:t>
                      </a: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分～</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T w="12700" cap="flat" cmpd="sng" algn="ctr">
                      <a:solidFill>
                        <a:srgbClr val="EC7140"/>
                      </a:solidFill>
                      <a:prstDash val="solid"/>
                      <a:round/>
                      <a:headEnd type="none" w="med" len="med"/>
                      <a:tailEnd type="none" w="med" len="med"/>
                    </a:lnT>
                    <a:lnB w="57150" cap="flat" cmpd="sng" algn="ctr">
                      <a:solidFill>
                        <a:srgbClr val="EC7140"/>
                      </a:solidFill>
                      <a:prstDash val="solid"/>
                      <a:round/>
                      <a:headEnd type="none" w="med" len="med"/>
                      <a:tailEnd type="none" w="med" len="med"/>
                    </a:lnB>
                    <a:noFill/>
                  </a:tcPr>
                </a:tc>
                <a:tc>
                  <a:txBody>
                    <a:bodyPr/>
                    <a:lstStyle/>
                    <a:p>
                      <a:pPr algn="l">
                        <a:lnSpc>
                          <a:spcPct val="100000"/>
                        </a:lnSpc>
                        <a:spcAft>
                          <a:spcPts val="0"/>
                        </a:spcAft>
                      </a:pPr>
                      <a:r>
                        <a:rPr lang="ja-JP" altLang="en-US"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rPr>
                        <a:t>岩瀬集落センター</a:t>
                      </a:r>
                      <a:endParaRPr lang="ja-JP" sz="1100" kern="100" dirty="0">
                        <a:solidFill>
                          <a:schemeClr val="tx1">
                            <a:lumMod val="85000"/>
                            <a:lumOff val="15000"/>
                          </a:schemeClr>
                        </a:solidFill>
                        <a:effectLst/>
                        <a:latin typeface="Noto Sans CJK JP Regular" panose="020B0500000000000000" pitchFamily="34" charset="-128"/>
                        <a:ea typeface="Noto Sans CJK JP Regular" panose="020B0500000000000000" pitchFamily="34" charset="-128"/>
                        <a:cs typeface="Times New Roman" panose="02020603050405020304" pitchFamily="18" charset="0"/>
                      </a:endParaRPr>
                    </a:p>
                  </a:txBody>
                  <a:tcPr marL="72000" marR="72000" marT="0" marB="0" anchor="ctr">
                    <a:lnR w="12700" cmpd="sng">
                      <a:noFill/>
                    </a:lnR>
                    <a:lnT w="12700" cap="flat" cmpd="sng" algn="ctr">
                      <a:solidFill>
                        <a:srgbClr val="EC7140"/>
                      </a:solidFill>
                      <a:prstDash val="solid"/>
                      <a:round/>
                      <a:headEnd type="none" w="med" len="med"/>
                      <a:tailEnd type="none" w="med" len="med"/>
                    </a:lnT>
                    <a:lnB w="5715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1381721614"/>
                  </a:ext>
                </a:extLst>
              </a:tr>
            </a:tbl>
          </a:graphicData>
        </a:graphic>
      </p:graphicFrame>
      <p:sp>
        <p:nvSpPr>
          <p:cNvPr id="151" name="Rectangle 6">
            <a:extLst>
              <a:ext uri="{FF2B5EF4-FFF2-40B4-BE49-F238E27FC236}">
                <a16:creationId xmlns:a16="http://schemas.microsoft.com/office/drawing/2014/main" id="{CAC49CF5-FAC1-4DB0-A717-95966A63F16B}"/>
              </a:ext>
            </a:extLst>
          </p:cNvPr>
          <p:cNvSpPr>
            <a:spLocks noChangeArrowheads="1"/>
          </p:cNvSpPr>
          <p:nvPr/>
        </p:nvSpPr>
        <p:spPr bwMode="auto">
          <a:xfrm>
            <a:off x="7983316" y="9406466"/>
            <a:ext cx="6611070"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91440" bIns="45720" numCol="1" anchor="ctr" anchorCtr="0" compatLnSpc="1">
            <a:prstTxWarp prst="textNoShape">
              <a:avLst/>
            </a:prstTxWarp>
            <a:spAutoFit/>
          </a:bodyPr>
          <a:lstStyle>
            <a:lvl1pPr indent="152400" eaLnBrk="0" fontAlgn="base" hangingPunct="0">
              <a:spcBef>
                <a:spcPct val="0"/>
              </a:spcBef>
              <a:spcAft>
                <a:spcPct val="0"/>
              </a:spcAft>
              <a:tabLst>
                <a:tab pos="4892675" algn="l"/>
              </a:tabLst>
              <a:defRPr>
                <a:solidFill>
                  <a:schemeClr val="tx1"/>
                </a:solidFill>
                <a:latin typeface="Arial" panose="020B0604020202020204" pitchFamily="34" charset="0"/>
              </a:defRPr>
            </a:lvl1pPr>
            <a:lvl2pPr eaLnBrk="0" fontAlgn="base" hangingPunct="0">
              <a:spcBef>
                <a:spcPct val="0"/>
              </a:spcBef>
              <a:spcAft>
                <a:spcPct val="0"/>
              </a:spcAft>
              <a:tabLst>
                <a:tab pos="4892675" algn="l"/>
              </a:tabLst>
              <a:defRPr>
                <a:solidFill>
                  <a:schemeClr val="tx1"/>
                </a:solidFill>
                <a:latin typeface="Arial" panose="020B0604020202020204" pitchFamily="34" charset="0"/>
              </a:defRPr>
            </a:lvl2pPr>
            <a:lvl3pPr eaLnBrk="0" fontAlgn="base" hangingPunct="0">
              <a:spcBef>
                <a:spcPct val="0"/>
              </a:spcBef>
              <a:spcAft>
                <a:spcPct val="0"/>
              </a:spcAft>
              <a:tabLst>
                <a:tab pos="4892675" algn="l"/>
              </a:tabLst>
              <a:defRPr>
                <a:solidFill>
                  <a:schemeClr val="tx1"/>
                </a:solidFill>
                <a:latin typeface="Arial" panose="020B0604020202020204" pitchFamily="34" charset="0"/>
              </a:defRPr>
            </a:lvl3pPr>
            <a:lvl4pPr eaLnBrk="0" fontAlgn="base" hangingPunct="0">
              <a:spcBef>
                <a:spcPct val="0"/>
              </a:spcBef>
              <a:spcAft>
                <a:spcPct val="0"/>
              </a:spcAft>
              <a:tabLst>
                <a:tab pos="4892675" algn="l"/>
              </a:tabLst>
              <a:defRPr>
                <a:solidFill>
                  <a:schemeClr val="tx1"/>
                </a:solidFill>
                <a:latin typeface="Arial" panose="020B0604020202020204" pitchFamily="34" charset="0"/>
              </a:defRPr>
            </a:lvl4pPr>
            <a:lvl5pPr eaLnBrk="0" fontAlgn="base" hangingPunct="0">
              <a:spcBef>
                <a:spcPct val="0"/>
              </a:spcBef>
              <a:spcAft>
                <a:spcPct val="0"/>
              </a:spcAft>
              <a:tabLst>
                <a:tab pos="4892675" algn="l"/>
              </a:tabLst>
              <a:defRPr>
                <a:solidFill>
                  <a:schemeClr val="tx1"/>
                </a:solidFill>
                <a:latin typeface="Arial" panose="020B0604020202020204" pitchFamily="34" charset="0"/>
              </a:defRPr>
            </a:lvl5pPr>
            <a:lvl6pPr eaLnBrk="0" fontAlgn="base" hangingPunct="0">
              <a:spcBef>
                <a:spcPct val="0"/>
              </a:spcBef>
              <a:spcAft>
                <a:spcPct val="0"/>
              </a:spcAft>
              <a:tabLst>
                <a:tab pos="4892675" algn="l"/>
              </a:tabLst>
              <a:defRPr>
                <a:solidFill>
                  <a:schemeClr val="tx1"/>
                </a:solidFill>
                <a:latin typeface="Arial" panose="020B0604020202020204" pitchFamily="34" charset="0"/>
              </a:defRPr>
            </a:lvl6pPr>
            <a:lvl7pPr eaLnBrk="0" fontAlgn="base" hangingPunct="0">
              <a:spcBef>
                <a:spcPct val="0"/>
              </a:spcBef>
              <a:spcAft>
                <a:spcPct val="0"/>
              </a:spcAft>
              <a:tabLst>
                <a:tab pos="4892675" algn="l"/>
              </a:tabLst>
              <a:defRPr>
                <a:solidFill>
                  <a:schemeClr val="tx1"/>
                </a:solidFill>
                <a:latin typeface="Arial" panose="020B0604020202020204" pitchFamily="34" charset="0"/>
              </a:defRPr>
            </a:lvl7pPr>
            <a:lvl8pPr eaLnBrk="0" fontAlgn="base" hangingPunct="0">
              <a:spcBef>
                <a:spcPct val="0"/>
              </a:spcBef>
              <a:spcAft>
                <a:spcPct val="0"/>
              </a:spcAft>
              <a:tabLst>
                <a:tab pos="4892675" algn="l"/>
              </a:tabLst>
              <a:defRPr>
                <a:solidFill>
                  <a:schemeClr val="tx1"/>
                </a:solidFill>
                <a:latin typeface="Arial" panose="020B0604020202020204" pitchFamily="34" charset="0"/>
              </a:defRPr>
            </a:lvl8pPr>
            <a:lvl9pPr eaLnBrk="0" fontAlgn="base" hangingPunct="0">
              <a:spcBef>
                <a:spcPct val="0"/>
              </a:spcBef>
              <a:spcAft>
                <a:spcPct val="0"/>
              </a:spcAft>
              <a:tabLst>
                <a:tab pos="4892675" algn="l"/>
              </a:tabLst>
              <a:defRPr>
                <a:solidFill>
                  <a:schemeClr val="tx1"/>
                </a:solidFill>
                <a:latin typeface="Arial" panose="020B0604020202020204" pitchFamily="34" charset="0"/>
              </a:defRPr>
            </a:lvl9pPr>
          </a:lstStyle>
          <a:p>
            <a:pPr marR="0" lvl="0" indent="0" algn="l" defTabSz="914400" rtl="0" eaLnBrk="0" fontAlgn="base" latinLnBrk="0" hangingPunct="0">
              <a:lnSpc>
                <a:spcPct val="100000"/>
              </a:lnSpc>
              <a:spcBef>
                <a:spcPct val="0"/>
              </a:spcBef>
              <a:spcAft>
                <a:spcPct val="0"/>
              </a:spcAft>
              <a:buClrTx/>
              <a:buSzTx/>
              <a:buFontTx/>
              <a:buNone/>
              <a:tabLst>
                <a:tab pos="4892675" algn="l"/>
              </a:tabLst>
            </a:pPr>
            <a:r>
              <a:rPr kumimoji="0" lang="ja-JP" altLang="ja-JP" sz="1600" i="0" u="none" strike="noStrike" cap="none" normalizeH="0" baseline="0" dirty="0">
                <a:ln>
                  <a:noFill/>
                </a:ln>
                <a:solidFill>
                  <a:srgbClr val="EC7140"/>
                </a:solidFill>
                <a:effectLst/>
                <a:latin typeface="ラノベPOP v2" panose="00000900000000000000" pitchFamily="50" charset="-128"/>
                <a:ea typeface="ラノベPOP v2" panose="00000900000000000000" pitchFamily="50" charset="-128"/>
                <a:cs typeface="ラノベPOP v2" panose="00000900000000000000" pitchFamily="50" charset="-128"/>
              </a:rPr>
              <a:t>★</a:t>
            </a:r>
            <a:r>
              <a:rPr kumimoji="0" lang="en-US" altLang="ja-JP" sz="1600" i="0" u="none" strike="noStrike" cap="none" normalizeH="0" baseline="0" dirty="0">
                <a:ln>
                  <a:noFill/>
                </a:ln>
                <a:solidFill>
                  <a:srgbClr val="EC7140"/>
                </a:solidFill>
                <a:effectLst/>
                <a:latin typeface="ラノベPOP v2" panose="00000900000000000000" pitchFamily="50" charset="-128"/>
                <a:ea typeface="ラノベPOP v2" panose="00000900000000000000" pitchFamily="50" charset="-128"/>
                <a:cs typeface="ラノベPOP v2" panose="00000900000000000000" pitchFamily="50" charset="-128"/>
              </a:rPr>
              <a:t>9</a:t>
            </a:r>
            <a:r>
              <a:rPr kumimoji="0" lang="ja-JP" altLang="en-US" sz="1600" i="0" u="none" strike="noStrike" cap="none" normalizeH="0" baseline="0" dirty="0">
                <a:ln>
                  <a:noFill/>
                </a:ln>
                <a:solidFill>
                  <a:srgbClr val="EC7140"/>
                </a:solidFill>
                <a:effectLst/>
                <a:latin typeface="ラノベPOP v2" panose="00000900000000000000" pitchFamily="50" charset="-128"/>
                <a:ea typeface="ラノベPOP v2" panose="00000900000000000000" pitchFamily="50" charset="-128"/>
                <a:cs typeface="ラノベPOP v2" panose="00000900000000000000" pitchFamily="50" charset="-128"/>
              </a:rPr>
              <a:t>月の開館時間・休館日のおしらせ</a:t>
            </a:r>
          </a:p>
          <a:p>
            <a:pPr marR="0" lvl="0" indent="0" algn="l" defTabSz="914400" rtl="0" eaLnBrk="0" fontAlgn="base" latinLnBrk="0" hangingPunct="0">
              <a:lnSpc>
                <a:spcPct val="100000"/>
              </a:lnSpc>
              <a:spcBef>
                <a:spcPct val="0"/>
              </a:spcBef>
              <a:spcAft>
                <a:spcPct val="0"/>
              </a:spcAft>
              <a:buClrTx/>
              <a:buSzTx/>
              <a:buFontTx/>
              <a:buNone/>
              <a:tabLst>
                <a:tab pos="714375" algn="l"/>
                <a:tab pos="1343025" algn="l"/>
                <a:tab pos="2333625" algn="l"/>
                <a:tab pos="4892675" algn="l"/>
              </a:tabLst>
            </a:pPr>
            <a:r>
              <a:rPr kumimoji="0" lang="ja-JP" altLang="en-US" sz="110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　開館時間　　</a:t>
            </a:r>
            <a:r>
              <a:rPr lang="ja-JP" altLang="en-US" sz="1100" dirty="0">
                <a:solidFill>
                  <a:schemeClr val="tx1">
                    <a:lumMod val="85000"/>
                    <a:lumOff val="15000"/>
                  </a:schemeClr>
                </a:solidFill>
                <a:latin typeface="HG丸ｺﾞｼｯｸM-PRO" panose="020F0600000000000000" pitchFamily="50" charset="-128"/>
                <a:ea typeface="HG丸ｺﾞｼｯｸM-PRO" panose="020F0600000000000000" pitchFamily="50" charset="-128"/>
                <a:cs typeface="Times New Roman" panose="02020603050405020304" pitchFamily="18" charset="0"/>
              </a:rPr>
              <a:t>平 日　　 　 </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午前</a:t>
            </a:r>
            <a:r>
              <a:rPr kumimoji="0" lang="ja-JP" altLang="en-US"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９</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時</a:t>
            </a:r>
            <a:r>
              <a:rPr kumimoji="0" lang="en-US" altLang="ja-JP"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30</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分</a:t>
            </a:r>
            <a:r>
              <a:rPr kumimoji="0" lang="ja-JP" altLang="en-US"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午後</a:t>
            </a:r>
            <a:r>
              <a:rPr kumimoji="0" lang="ja-JP" altLang="en-US"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８</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時　</a:t>
            </a:r>
            <a:endParaRPr kumimoji="0" lang="en-US" altLang="ja-JP"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R="0" lvl="0" indent="0" algn="l" defTabSz="914400" rtl="0" eaLnBrk="0" fontAlgn="base" latinLnBrk="0" hangingPunct="0">
              <a:lnSpc>
                <a:spcPct val="100000"/>
              </a:lnSpc>
              <a:spcBef>
                <a:spcPct val="0"/>
              </a:spcBef>
              <a:spcAft>
                <a:spcPct val="0"/>
              </a:spcAft>
              <a:buClrTx/>
              <a:buSzTx/>
              <a:buFontTx/>
              <a:buNone/>
              <a:tabLst>
                <a:tab pos="714375" algn="l"/>
                <a:tab pos="1343025" algn="l"/>
                <a:tab pos="2333625" algn="l"/>
                <a:tab pos="4892675" algn="l"/>
              </a:tabLst>
            </a:pPr>
            <a:r>
              <a:rPr kumimoji="0" lang="ja-JP" altLang="en-US" sz="1100" b="0" i="0" u="none" strike="noStrike" cap="none" spc="-300"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　　　　　  　　　      　土・日・</a:t>
            </a:r>
            <a:r>
              <a:rPr kumimoji="0" lang="ja-JP" altLang="en-US"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祝日　</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午前</a:t>
            </a:r>
            <a:r>
              <a:rPr kumimoji="0" lang="ja-JP" altLang="en-US"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９</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時</a:t>
            </a:r>
            <a:r>
              <a:rPr kumimoji="0" lang="en-US" altLang="ja-JP"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30</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分</a:t>
            </a:r>
            <a:r>
              <a:rPr kumimoji="0" lang="ja-JP" altLang="en-US"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午後</a:t>
            </a:r>
            <a:r>
              <a:rPr kumimoji="0" lang="ja-JP" altLang="en-US" sz="11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５</a:t>
            </a:r>
            <a:r>
              <a:rPr kumimoji="0" lang="ja-JP" altLang="en-US"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時　</a:t>
            </a:r>
            <a:endParaRPr kumimoji="0" lang="en-US" altLang="ja-JP" sz="900" b="0" i="0" u="none" strike="noStrike" cap="none" normalizeH="0" baseline="0" dirty="0">
              <a:ln>
                <a:noFill/>
              </a:ln>
              <a:solidFill>
                <a:schemeClr val="tx1">
                  <a:lumMod val="85000"/>
                  <a:lumOff val="15000"/>
                </a:schemeClr>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R="0" lvl="0" indent="0" algn="l" defTabSz="914400" rtl="0" eaLnBrk="0" fontAlgn="base" latinLnBrk="0" hangingPunct="0">
              <a:lnSpc>
                <a:spcPct val="100000"/>
              </a:lnSpc>
              <a:spcBef>
                <a:spcPct val="0"/>
              </a:spcBef>
              <a:spcAft>
                <a:spcPct val="0"/>
              </a:spcAft>
              <a:buClrTx/>
              <a:buSzTx/>
              <a:buFontTx/>
              <a:buNone/>
              <a:tabLst>
                <a:tab pos="714375" algn="l"/>
                <a:tab pos="1343025" algn="l"/>
                <a:tab pos="2333625" algn="l"/>
                <a:tab pos="4892675" algn="l"/>
              </a:tabLst>
            </a:pPr>
            <a:r>
              <a:rPr lang="ja-JP" altLang="en-US" sz="1100" dirty="0">
                <a:solidFill>
                  <a:schemeClr val="tx1">
                    <a:lumMod val="85000"/>
                    <a:lumOff val="15000"/>
                  </a:schemeClr>
                </a:solidFill>
                <a:latin typeface="HG丸ｺﾞｼｯｸM-PRO" panose="020F0600000000000000" pitchFamily="50" charset="-128"/>
                <a:ea typeface="HG丸ｺﾞｼｯｸM-PRO" panose="020F0600000000000000" pitchFamily="50" charset="-128"/>
                <a:cs typeface="Times New Roman" panose="02020603050405020304" pitchFamily="18" charset="0"/>
              </a:rPr>
              <a:t>　休 館 日　　 毎週火曜日</a:t>
            </a:r>
            <a:endParaRPr kumimoji="0" lang="ja-JP" altLang="en-US" sz="1100" b="0" i="0" u="none" strike="noStrike" cap="none" normalizeH="0" baseline="0" dirty="0">
              <a:ln>
                <a:noFill/>
              </a:ln>
              <a:solidFill>
                <a:schemeClr val="tx1">
                  <a:lumMod val="85000"/>
                  <a:lumOff val="15000"/>
                </a:schemeClr>
              </a:solidFill>
              <a:effectLst/>
            </a:endParaRPr>
          </a:p>
        </p:txBody>
      </p:sp>
      <p:sp>
        <p:nvSpPr>
          <p:cNvPr id="152" name="正方形/長方形 151">
            <a:extLst>
              <a:ext uri="{FF2B5EF4-FFF2-40B4-BE49-F238E27FC236}">
                <a16:creationId xmlns:a16="http://schemas.microsoft.com/office/drawing/2014/main" id="{3F69B23E-9281-40B0-B6BF-5CE6868972FF}"/>
              </a:ext>
            </a:extLst>
          </p:cNvPr>
          <p:cNvSpPr/>
          <p:nvPr/>
        </p:nvSpPr>
        <p:spPr>
          <a:xfrm>
            <a:off x="7965418" y="5592866"/>
            <a:ext cx="2749471" cy="400110"/>
          </a:xfrm>
          <a:prstGeom prst="rect">
            <a:avLst/>
          </a:prstGeom>
        </p:spPr>
        <p:txBody>
          <a:bodyPr wrap="none" lIns="72000">
            <a:spAutoFit/>
          </a:bodyPr>
          <a:lstStyle/>
          <a:p>
            <a:pPr lvl="0" defTabSz="914400" eaLnBrk="0" fontAlgn="base" hangingPunct="0">
              <a:spcBef>
                <a:spcPct val="0"/>
              </a:spcBef>
              <a:spcAft>
                <a:spcPct val="0"/>
              </a:spcAft>
              <a:tabLst>
                <a:tab pos="5462588" algn="l"/>
              </a:tabLst>
            </a:pPr>
            <a:r>
              <a:rPr lang="ja-JP" altLang="ja-JP" sz="20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図書室からのお知らせ</a:t>
            </a:r>
            <a:endParaRPr lang="ja-JP" altLang="ja-JP" sz="3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endParaRPr>
          </a:p>
        </p:txBody>
      </p:sp>
      <p:sp>
        <p:nvSpPr>
          <p:cNvPr id="153" name="正方形/長方形 152">
            <a:extLst>
              <a:ext uri="{FF2B5EF4-FFF2-40B4-BE49-F238E27FC236}">
                <a16:creationId xmlns:a16="http://schemas.microsoft.com/office/drawing/2014/main" id="{B307C552-965A-482F-A5A3-EFF29322A7E9}"/>
              </a:ext>
            </a:extLst>
          </p:cNvPr>
          <p:cNvSpPr/>
          <p:nvPr/>
        </p:nvSpPr>
        <p:spPr>
          <a:xfrm>
            <a:off x="7965418" y="6500394"/>
            <a:ext cx="1939561" cy="338554"/>
          </a:xfrm>
          <a:prstGeom prst="rect">
            <a:avLst/>
          </a:prstGeom>
        </p:spPr>
        <p:txBody>
          <a:bodyPr wrap="none" lIns="72000">
            <a:spAutoFit/>
          </a:bodyPr>
          <a:lstStyle/>
          <a:p>
            <a:pPr lvl="0" defTabSz="914400" eaLnBrk="0" fontAlgn="base" hangingPunct="0">
              <a:spcBef>
                <a:spcPct val="0"/>
              </a:spcBef>
              <a:spcAft>
                <a:spcPct val="0"/>
              </a:spcAft>
              <a:tabLst>
                <a:tab pos="5462588" algn="l"/>
              </a:tabLst>
            </a:pPr>
            <a:r>
              <a:rPr lang="ja-JP" altLang="en-US" sz="16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a:t>
            </a:r>
            <a:r>
              <a:rPr lang="en-US" altLang="ja-JP" sz="16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9</a:t>
            </a:r>
            <a:r>
              <a:rPr lang="ja-JP" altLang="en-US" sz="16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月のテーマ図書</a:t>
            </a:r>
            <a:endParaRPr lang="ja-JP" altLang="en-US" sz="7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endParaRPr>
          </a:p>
        </p:txBody>
      </p:sp>
      <p:sp>
        <p:nvSpPr>
          <p:cNvPr id="154" name="正方形/長方形 153">
            <a:extLst>
              <a:ext uri="{FF2B5EF4-FFF2-40B4-BE49-F238E27FC236}">
                <a16:creationId xmlns:a16="http://schemas.microsoft.com/office/drawing/2014/main" id="{B62773AC-89F0-4124-B183-980CBB96DEF4}"/>
              </a:ext>
            </a:extLst>
          </p:cNvPr>
          <p:cNvSpPr/>
          <p:nvPr/>
        </p:nvSpPr>
        <p:spPr>
          <a:xfrm>
            <a:off x="7965418" y="7951840"/>
            <a:ext cx="1734376" cy="338554"/>
          </a:xfrm>
          <a:prstGeom prst="rect">
            <a:avLst/>
          </a:prstGeom>
        </p:spPr>
        <p:txBody>
          <a:bodyPr wrap="none" lIns="72000">
            <a:spAutoFit/>
          </a:bodyPr>
          <a:lstStyle/>
          <a:p>
            <a:pPr lvl="0" defTabSz="914400" eaLnBrk="0" fontAlgn="base" hangingPunct="0">
              <a:spcBef>
                <a:spcPct val="0"/>
              </a:spcBef>
              <a:spcAft>
                <a:spcPct val="0"/>
              </a:spcAft>
              <a:tabLst>
                <a:tab pos="5462588" algn="l"/>
              </a:tabLst>
            </a:pPr>
            <a:r>
              <a:rPr lang="ja-JP" altLang="en-US" sz="16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a:t>
            </a:r>
            <a:r>
              <a:rPr lang="en-US" altLang="ja-JP" sz="16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8</a:t>
            </a:r>
            <a:r>
              <a:rPr lang="ja-JP" altLang="en-US" sz="16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月の新着図書</a:t>
            </a:r>
            <a:endParaRPr lang="ja-JP" altLang="en-US" sz="7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endParaRPr>
          </a:p>
        </p:txBody>
      </p:sp>
      <p:graphicFrame>
        <p:nvGraphicFramePr>
          <p:cNvPr id="155" name="表 154">
            <a:extLst>
              <a:ext uri="{FF2B5EF4-FFF2-40B4-BE49-F238E27FC236}">
                <a16:creationId xmlns:a16="http://schemas.microsoft.com/office/drawing/2014/main" id="{1EEDB959-7C0D-47B2-ADF0-A273D57DDD5A}"/>
              </a:ext>
            </a:extLst>
          </p:cNvPr>
          <p:cNvGraphicFramePr>
            <a:graphicFrameLocks noGrp="1"/>
          </p:cNvGraphicFramePr>
          <p:nvPr>
            <p:extLst>
              <p:ext uri="{D42A27DB-BD31-4B8C-83A1-F6EECF244321}">
                <p14:modId xmlns:p14="http://schemas.microsoft.com/office/powerpoint/2010/main" val="1087296772"/>
              </p:ext>
            </p:extLst>
          </p:nvPr>
        </p:nvGraphicFramePr>
        <p:xfrm>
          <a:off x="8023514" y="6834959"/>
          <a:ext cx="6721186" cy="1032510"/>
        </p:xfrm>
        <a:graphic>
          <a:graphicData uri="http://schemas.openxmlformats.org/drawingml/2006/table">
            <a:tbl>
              <a:tblPr>
                <a:tableStyleId>{5C22544A-7EE6-4342-B048-85BDC9FD1C3A}</a:tableStyleId>
              </a:tblPr>
              <a:tblGrid>
                <a:gridCol w="1758661">
                  <a:extLst>
                    <a:ext uri="{9D8B030D-6E8A-4147-A177-3AD203B41FA5}">
                      <a16:colId xmlns:a16="http://schemas.microsoft.com/office/drawing/2014/main" val="1980356374"/>
                    </a:ext>
                  </a:extLst>
                </a:gridCol>
                <a:gridCol w="4962525">
                  <a:extLst>
                    <a:ext uri="{9D8B030D-6E8A-4147-A177-3AD203B41FA5}">
                      <a16:colId xmlns:a16="http://schemas.microsoft.com/office/drawing/2014/main" val="3898393488"/>
                    </a:ext>
                  </a:extLst>
                </a:gridCol>
              </a:tblGrid>
              <a:tr h="471170">
                <a:tc>
                  <a:txBody>
                    <a:bodyPr/>
                    <a:lstStyle/>
                    <a:p>
                      <a:pPr algn="just">
                        <a:lnSpc>
                          <a:spcPts val="1400"/>
                        </a:lnSpc>
                        <a:spcAft>
                          <a:spcPts val="0"/>
                        </a:spcAft>
                        <a:tabLst>
                          <a:tab pos="5462270" algn="l"/>
                        </a:tabLst>
                      </a:pPr>
                      <a:r>
                        <a:rPr 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一般向け</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tabLst>
                          <a:tab pos="5462270" algn="l"/>
                        </a:tabLst>
                      </a:pPr>
                      <a:r>
                        <a:rPr lang="en-US" altLang="ja-JP" sz="1200" b="1"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b="1" kern="100" dirty="0">
                          <a:effectLst/>
                          <a:latin typeface="Century" panose="02040604050505020304" pitchFamily="18" charset="0"/>
                          <a:ea typeface="HG丸ｺﾞｼｯｸM-PRO" panose="020F0600000000000000" pitchFamily="50" charset="-128"/>
                          <a:cs typeface="Times New Roman" panose="02020603050405020304" pitchFamily="18" charset="0"/>
                        </a:rPr>
                        <a:t>地域の魅力</a:t>
                      </a:r>
                      <a:r>
                        <a:rPr lang="en-US" altLang="ja-JP" sz="1200" b="1"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marL="152400" indent="-152400" algn="just">
                        <a:lnSpc>
                          <a:spcPts val="100"/>
                        </a:lnSpc>
                        <a:spcAft>
                          <a:spcPts val="0"/>
                        </a:spcAft>
                        <a:tabLst>
                          <a:tab pos="5462270" algn="l"/>
                        </a:tabLst>
                      </a:pPr>
                      <a:r>
                        <a:rPr lang="en-US" sz="1400" kern="100" dirty="0">
                          <a:effectLst/>
                          <a:latin typeface="HG丸ｺﾞｼｯｸM-PRO" panose="020F0600000000000000" pitchFamily="50" charset="-128"/>
                          <a:ea typeface="ＭＳ 明朝" panose="02020609040205080304" pitchFamily="17" charset="-128"/>
                          <a:cs typeface="Times New Roman" panose="02020603050405020304" pitchFamily="18" charset="0"/>
                        </a:rPr>
                        <a:t> </a:t>
                      </a:r>
                      <a:endParaRPr lang="ja-JP" sz="11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tabLst>
                          <a:tab pos="5462270" algn="l"/>
                        </a:tabLst>
                      </a:pP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越後妻有の民俗 私のメモ帳</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大地の芸術祭 ２０２４</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発見！新潟県の文化遺産 ３</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など、十日町地域などの本を紹介します。</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2033913260"/>
                  </a:ext>
                </a:extLst>
              </a:tr>
              <a:tr h="471170">
                <a:tc>
                  <a:txBody>
                    <a:bodyPr/>
                    <a:lstStyle/>
                    <a:p>
                      <a:pPr algn="just">
                        <a:lnSpc>
                          <a:spcPts val="1400"/>
                        </a:lnSpc>
                        <a:spcAft>
                          <a:spcPts val="0"/>
                        </a:spcAft>
                      </a:pPr>
                      <a:r>
                        <a:rPr 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児童向け</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1400"/>
                        </a:lnSpc>
                        <a:spcAft>
                          <a:spcPts val="0"/>
                        </a:spcAft>
                      </a:pPr>
                      <a:r>
                        <a:rPr lang="en-US" altLang="ja-JP" sz="1200" b="1"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b="1" kern="100" dirty="0">
                          <a:effectLst/>
                          <a:latin typeface="Century" panose="02040604050505020304" pitchFamily="18" charset="0"/>
                          <a:ea typeface="HG丸ｺﾞｼｯｸM-PRO" panose="020F0600000000000000" pitchFamily="50" charset="-128"/>
                          <a:cs typeface="Times New Roman" panose="02020603050405020304" pitchFamily="18" charset="0"/>
                        </a:rPr>
                        <a:t>おじいちゃんおばあちゃんありがとう</a:t>
                      </a:r>
                      <a:r>
                        <a:rPr lang="en-US" altLang="ja-JP" sz="1200" b="1"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marL="152400" indent="-152400" algn="just">
                        <a:lnSpc>
                          <a:spcPts val="100"/>
                        </a:lnSpc>
                        <a:spcAft>
                          <a:spcPts val="0"/>
                        </a:spcAft>
                        <a:tabLst>
                          <a:tab pos="5462270" algn="l"/>
                        </a:tabLst>
                      </a:pPr>
                      <a:r>
                        <a:rPr lang="en-US" sz="1400" kern="100" dirty="0">
                          <a:effectLst/>
                          <a:latin typeface="HG丸ｺﾞｼｯｸM-PRO" panose="020F0600000000000000" pitchFamily="50" charset="-128"/>
                          <a:ea typeface="ＭＳ 明朝" panose="02020609040205080304" pitchFamily="17" charset="-128"/>
                          <a:cs typeface="Times New Roman" panose="02020603050405020304" pitchFamily="18" charset="0"/>
                        </a:rPr>
                        <a:t> </a:t>
                      </a:r>
                      <a:endParaRPr lang="ja-JP" sz="11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marL="8890" indent="-60960" algn="just">
                        <a:spcAft>
                          <a:spcPts val="0"/>
                        </a:spcAft>
                        <a:tabLst>
                          <a:tab pos="5462270" algn="l"/>
                        </a:tabLst>
                      </a:pP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ピヨピヨおばあちゃんのうち</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生きる</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ゆめぎんこうおじいちゃんのおともだち</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など、</a:t>
                      </a:r>
                      <a:r>
                        <a:rPr lang="ja-JP" altLang="en-US" sz="1200" kern="100" dirty="0" err="1">
                          <a:effectLst/>
                          <a:latin typeface="Century" panose="02040604050505020304" pitchFamily="18" charset="0"/>
                          <a:ea typeface="HG丸ｺﾞｼｯｸM-PRO" panose="020F0600000000000000" pitchFamily="50" charset="-128"/>
                          <a:cs typeface="Times New Roman" panose="02020603050405020304" pitchFamily="18" charset="0"/>
                        </a:rPr>
                        <a:t>じいじとばあばが</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登場する本を紹介します。</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371467295"/>
                  </a:ext>
                </a:extLst>
              </a:tr>
            </a:tbl>
          </a:graphicData>
        </a:graphic>
      </p:graphicFrame>
      <p:graphicFrame>
        <p:nvGraphicFramePr>
          <p:cNvPr id="156" name="表 155">
            <a:extLst>
              <a:ext uri="{FF2B5EF4-FFF2-40B4-BE49-F238E27FC236}">
                <a16:creationId xmlns:a16="http://schemas.microsoft.com/office/drawing/2014/main" id="{791540DF-02CF-438E-9B72-B695271A0A4D}"/>
              </a:ext>
            </a:extLst>
          </p:cNvPr>
          <p:cNvGraphicFramePr>
            <a:graphicFrameLocks noGrp="1"/>
          </p:cNvGraphicFramePr>
          <p:nvPr>
            <p:extLst>
              <p:ext uri="{D42A27DB-BD31-4B8C-83A1-F6EECF244321}">
                <p14:modId xmlns:p14="http://schemas.microsoft.com/office/powerpoint/2010/main" val="4161141139"/>
              </p:ext>
            </p:extLst>
          </p:nvPr>
        </p:nvGraphicFramePr>
        <p:xfrm>
          <a:off x="8019106" y="8282417"/>
          <a:ext cx="6767367" cy="1000822"/>
        </p:xfrm>
        <a:graphic>
          <a:graphicData uri="http://schemas.openxmlformats.org/drawingml/2006/table">
            <a:tbl>
              <a:tblPr>
                <a:tableStyleId>{5C22544A-7EE6-4342-B048-85BDC9FD1C3A}</a:tableStyleId>
              </a:tblPr>
              <a:tblGrid>
                <a:gridCol w="877244">
                  <a:extLst>
                    <a:ext uri="{9D8B030D-6E8A-4147-A177-3AD203B41FA5}">
                      <a16:colId xmlns:a16="http://schemas.microsoft.com/office/drawing/2014/main" val="29972700"/>
                    </a:ext>
                  </a:extLst>
                </a:gridCol>
                <a:gridCol w="5890123">
                  <a:extLst>
                    <a:ext uri="{9D8B030D-6E8A-4147-A177-3AD203B41FA5}">
                      <a16:colId xmlns:a16="http://schemas.microsoft.com/office/drawing/2014/main" val="1929194712"/>
                    </a:ext>
                  </a:extLst>
                </a:gridCol>
              </a:tblGrid>
              <a:tr h="492125">
                <a:tc>
                  <a:txBody>
                    <a:bodyPr/>
                    <a:lstStyle/>
                    <a:p>
                      <a:pPr algn="just">
                        <a:lnSpc>
                          <a:spcPts val="1400"/>
                        </a:lnSpc>
                        <a:spcAft>
                          <a:spcPts val="0"/>
                        </a:spcAft>
                        <a:tabLst>
                          <a:tab pos="5462270" algn="l"/>
                        </a:tabLst>
                      </a:pPr>
                      <a:r>
                        <a:rPr 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一般図書</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algn="just">
                        <a:spcAft>
                          <a:spcPts val="0"/>
                        </a:spcAft>
                        <a:tabLst>
                          <a:tab pos="5462270" algn="l"/>
                        </a:tabLst>
                      </a:pP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ざっくり切って、ざっくり縫ったらできる服</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利庵／著（技術 ５９３ リ ）</a:t>
                      </a:r>
                      <a:endPar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endParaRPr>
                    </a:p>
                    <a:p>
                      <a:pPr marL="0" marR="0" lvl="0" indent="0" algn="just" defTabSz="1425550" rtl="0" eaLnBrk="1" fontAlgn="auto" latinLnBrk="0" hangingPunct="1">
                        <a:lnSpc>
                          <a:spcPct val="100000"/>
                        </a:lnSpc>
                        <a:spcBef>
                          <a:spcPts val="0"/>
                        </a:spcBef>
                        <a:spcAft>
                          <a:spcPts val="0"/>
                        </a:spcAft>
                        <a:buClrTx/>
                        <a:buSzTx/>
                        <a:buFontTx/>
                        <a:buNone/>
                        <a:tabLst>
                          <a:tab pos="5462270" algn="l"/>
                        </a:tabLst>
                        <a:defRPr/>
                      </a:pP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err="1">
                          <a:effectLst/>
                          <a:latin typeface="Century" panose="02040604050505020304" pitchFamily="18" charset="0"/>
                          <a:ea typeface="HG丸ｺﾞｼｯｸM-PRO" panose="020F0600000000000000" pitchFamily="50" charset="-128"/>
                          <a:cs typeface="Times New Roman" panose="02020603050405020304" pitchFamily="18" charset="0"/>
                        </a:rPr>
                        <a:t>せどりの</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女王</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高殿 円／著（日本文学　９１３</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６ タ ）</a:t>
                      </a: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3801119905"/>
                  </a:ext>
                </a:extLst>
              </a:tr>
              <a:tr h="508697">
                <a:tc>
                  <a:txBody>
                    <a:bodyPr/>
                    <a:lstStyle/>
                    <a:p>
                      <a:pPr algn="just">
                        <a:lnSpc>
                          <a:spcPts val="1400"/>
                        </a:lnSpc>
                        <a:spcAft>
                          <a:spcPts val="0"/>
                        </a:spcAft>
                      </a:pPr>
                      <a:r>
                        <a:rPr 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児童図書</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tc>
                  <a:txBody>
                    <a:bodyPr/>
                    <a:lstStyle/>
                    <a:p>
                      <a:pPr marL="0" marR="0" lvl="0" indent="0" algn="just" defTabSz="1425550" rtl="0" eaLnBrk="1" fontAlgn="auto" latinLnBrk="0" hangingPunct="1">
                        <a:lnSpc>
                          <a:spcPct val="100000"/>
                        </a:lnSpc>
                        <a:spcBef>
                          <a:spcPts val="0"/>
                        </a:spcBef>
                        <a:spcAft>
                          <a:spcPts val="0"/>
                        </a:spcAft>
                        <a:buClrTx/>
                        <a:buSzTx/>
                        <a:buFontTx/>
                        <a:buNone/>
                        <a:tabLst>
                          <a:tab pos="5462270" algn="l"/>
                        </a:tabLst>
                        <a:defRPr/>
                      </a:pP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じしゃくの</a:t>
                      </a:r>
                      <a:r>
                        <a:rPr lang="ja-JP" altLang="en-US" sz="1200" kern="100" dirty="0" err="1">
                          <a:effectLst/>
                          <a:latin typeface="Century" panose="02040604050505020304" pitchFamily="18" charset="0"/>
                          <a:ea typeface="HG丸ｺﾞｼｯｸM-PRO" panose="020F0600000000000000" pitchFamily="50" charset="-128"/>
                          <a:cs typeface="Times New Roman" panose="02020603050405020304" pitchFamily="18" charset="0"/>
                        </a:rPr>
                        <a:t>て</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白數 哲久／文　岡本 好明／写真（絵本 Ｅオ）</a:t>
                      </a:r>
                    </a:p>
                    <a:p>
                      <a:pPr marL="0" marR="0" lvl="0" indent="0" algn="just" defTabSz="1425550" rtl="0" eaLnBrk="1" fontAlgn="auto" latinLnBrk="0" hangingPunct="1">
                        <a:lnSpc>
                          <a:spcPct val="100000"/>
                        </a:lnSpc>
                        <a:spcBef>
                          <a:spcPts val="0"/>
                        </a:spcBef>
                        <a:spcAft>
                          <a:spcPts val="0"/>
                        </a:spcAft>
                        <a:buClrTx/>
                        <a:buSzTx/>
                        <a:buFontTx/>
                        <a:buNone/>
                        <a:tabLst>
                          <a:tab pos="5462270" algn="l"/>
                        </a:tabLst>
                        <a:defRPr/>
                      </a:pP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魔法のおいしいおうち実験教室</a:t>
                      </a:r>
                      <a:r>
                        <a:rPr lang="en-US" altLang="ja-JP"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a:t>
                      </a:r>
                      <a:r>
                        <a:rPr lang="ja-JP" altLang="en-US" sz="1200" kern="100" dirty="0">
                          <a:effectLst/>
                          <a:latin typeface="Century" panose="02040604050505020304" pitchFamily="18" charset="0"/>
                          <a:ea typeface="HG丸ｺﾞｼｯｸM-PRO" panose="020F0600000000000000" pitchFamily="50" charset="-128"/>
                          <a:cs typeface="Times New Roman" panose="02020603050405020304" pitchFamily="18" charset="0"/>
                        </a:rPr>
                        <a:t>まえママ／著（児童一般 ４０７ マ）</a:t>
                      </a:r>
                    </a:p>
                  </a:txBody>
                  <a:tcPr marL="68580" marR="68580" marT="0" marB="0" anchor="ctr">
                    <a:lnL w="12700" cap="flat" cmpd="sng" algn="ctr">
                      <a:solidFill>
                        <a:srgbClr val="EC7140"/>
                      </a:solidFill>
                      <a:prstDash val="solid"/>
                      <a:round/>
                      <a:headEnd type="none" w="med" len="med"/>
                      <a:tailEnd type="none" w="med" len="med"/>
                    </a:lnL>
                    <a:lnR w="12700" cap="flat" cmpd="sng" algn="ctr">
                      <a:solidFill>
                        <a:srgbClr val="EC7140"/>
                      </a:solidFill>
                      <a:prstDash val="solid"/>
                      <a:round/>
                      <a:headEnd type="none" w="med" len="med"/>
                      <a:tailEnd type="none" w="med" len="med"/>
                    </a:lnR>
                    <a:lnT w="12700" cap="flat" cmpd="sng" algn="ctr">
                      <a:solidFill>
                        <a:srgbClr val="EC7140"/>
                      </a:solidFill>
                      <a:prstDash val="solid"/>
                      <a:round/>
                      <a:headEnd type="none" w="med" len="med"/>
                      <a:tailEnd type="none" w="med" len="med"/>
                    </a:lnT>
                    <a:lnB w="12700" cap="flat" cmpd="sng" algn="ctr">
                      <a:solidFill>
                        <a:srgbClr val="EC7140"/>
                      </a:solidFill>
                      <a:prstDash val="solid"/>
                      <a:round/>
                      <a:headEnd type="none" w="med" len="med"/>
                      <a:tailEnd type="none" w="med" len="med"/>
                    </a:lnB>
                    <a:noFill/>
                  </a:tcPr>
                </a:tc>
                <a:extLst>
                  <a:ext uri="{0D108BD9-81ED-4DB2-BD59-A6C34878D82A}">
                    <a16:rowId xmlns:a16="http://schemas.microsoft.com/office/drawing/2014/main" val="3197960488"/>
                  </a:ext>
                </a:extLst>
              </a:tr>
            </a:tbl>
          </a:graphicData>
        </a:graphic>
      </p:graphicFrame>
      <p:sp>
        <p:nvSpPr>
          <p:cNvPr id="157" name="正方形/長方形 156">
            <a:extLst>
              <a:ext uri="{FF2B5EF4-FFF2-40B4-BE49-F238E27FC236}">
                <a16:creationId xmlns:a16="http://schemas.microsoft.com/office/drawing/2014/main" id="{430C8671-60EA-41A8-968F-DE17A3EAB20A}"/>
              </a:ext>
            </a:extLst>
          </p:cNvPr>
          <p:cNvSpPr/>
          <p:nvPr/>
        </p:nvSpPr>
        <p:spPr>
          <a:xfrm>
            <a:off x="379058" y="8650206"/>
            <a:ext cx="6367055" cy="400110"/>
          </a:xfrm>
          <a:prstGeom prst="rect">
            <a:avLst/>
          </a:prstGeom>
        </p:spPr>
        <p:txBody>
          <a:bodyPr wrap="none" lIns="72000">
            <a:spAutoFit/>
          </a:bodyPr>
          <a:lstStyle/>
          <a:p>
            <a:pPr lvl="0" defTabSz="914400" eaLnBrk="0" fontAlgn="base" hangingPunct="0">
              <a:spcBef>
                <a:spcPct val="0"/>
              </a:spcBef>
              <a:spcAft>
                <a:spcPct val="0"/>
              </a:spcAft>
              <a:tabLst>
                <a:tab pos="5462588" algn="l"/>
              </a:tabLst>
            </a:pPr>
            <a:r>
              <a:rPr lang="ja-JP" altLang="en-US" sz="20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第</a:t>
            </a:r>
            <a:r>
              <a:rPr lang="en-US" altLang="ja-JP" sz="20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22</a:t>
            </a:r>
            <a:r>
              <a:rPr lang="ja-JP" altLang="en-US" sz="20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rPr>
              <a:t>回 川西地域文化祭 利用団体発表会 出演団体募集</a:t>
            </a:r>
            <a:endParaRPr lang="ja-JP" altLang="ja-JP" sz="300" dirty="0">
              <a:solidFill>
                <a:srgbClr val="EC7140"/>
              </a:solidFill>
              <a:latin typeface="ラノベPOP v2" panose="00000900000000000000" pitchFamily="50" charset="-128"/>
              <a:ea typeface="ラノベPOP v2" panose="00000900000000000000" pitchFamily="50" charset="-128"/>
              <a:cs typeface="ラノベPOP v2" panose="00000900000000000000" pitchFamily="50" charset="-128"/>
            </a:endParaRPr>
          </a:p>
        </p:txBody>
      </p:sp>
      <p:sp>
        <p:nvSpPr>
          <p:cNvPr id="158" name="テキスト ボックス 157">
            <a:extLst>
              <a:ext uri="{FF2B5EF4-FFF2-40B4-BE49-F238E27FC236}">
                <a16:creationId xmlns:a16="http://schemas.microsoft.com/office/drawing/2014/main" id="{00705331-6BCB-4DA8-870C-849EBE9BB4C0}"/>
              </a:ext>
            </a:extLst>
          </p:cNvPr>
          <p:cNvSpPr txBox="1"/>
          <p:nvPr/>
        </p:nvSpPr>
        <p:spPr>
          <a:xfrm>
            <a:off x="379058" y="9039416"/>
            <a:ext cx="7087591" cy="1138773"/>
          </a:xfrm>
          <a:prstGeom prst="rect">
            <a:avLst/>
          </a:prstGeom>
          <a:noFill/>
        </p:spPr>
        <p:txBody>
          <a:bodyPr wrap="square" lIns="72000" rtlCol="0">
            <a:spAutoFit/>
          </a:bodyPr>
          <a:lstStyle/>
          <a:p>
            <a:r>
              <a:rPr lang="en-US" altLang="ja-JP" sz="1700" dirty="0">
                <a:solidFill>
                  <a:prstClr val="black"/>
                </a:solidFill>
                <a:latin typeface="Noto Sans CJK JP Regular" panose="020B0500000000000000" pitchFamily="34" charset="-128"/>
                <a:ea typeface="Noto Sans CJK JP Regular" panose="020B0500000000000000" pitchFamily="34" charset="-128"/>
              </a:rPr>
              <a:t>11</a:t>
            </a:r>
            <a:r>
              <a:rPr lang="ja-JP" altLang="en-US" sz="1700" dirty="0">
                <a:solidFill>
                  <a:prstClr val="black"/>
                </a:solidFill>
                <a:latin typeface="Noto Sans CJK JP Regular" panose="020B0500000000000000" pitchFamily="34" charset="-128"/>
                <a:ea typeface="Noto Sans CJK JP Regular" panose="020B0500000000000000" pitchFamily="34" charset="-128"/>
              </a:rPr>
              <a:t>月</a:t>
            </a:r>
            <a:r>
              <a:rPr lang="en-US" altLang="ja-JP" sz="1700" dirty="0">
                <a:solidFill>
                  <a:prstClr val="black"/>
                </a:solidFill>
                <a:latin typeface="Noto Sans CJK JP Regular" panose="020B0500000000000000" pitchFamily="34" charset="-128"/>
                <a:ea typeface="Noto Sans CJK JP Regular" panose="020B0500000000000000" pitchFamily="34" charset="-128"/>
              </a:rPr>
              <a:t>1</a:t>
            </a:r>
            <a:r>
              <a:rPr lang="ja-JP" altLang="en-US" sz="1700" dirty="0">
                <a:solidFill>
                  <a:prstClr val="black"/>
                </a:solidFill>
                <a:latin typeface="Noto Sans CJK JP Regular" panose="020B0500000000000000" pitchFamily="34" charset="-128"/>
                <a:ea typeface="Noto Sans CJK JP Regular" panose="020B0500000000000000" pitchFamily="34" charset="-128"/>
              </a:rPr>
              <a:t>日（日）に、川西公民館を利用している団体の皆様による発表会を予定しています。 出演の意向のある団体は申込書を提出してください。</a:t>
            </a:r>
            <a:r>
              <a:rPr lang="en-US" altLang="ja-JP" sz="1700" dirty="0">
                <a:solidFill>
                  <a:prstClr val="black"/>
                </a:solidFill>
                <a:latin typeface="Noto Sans CJK JP Regular" panose="020B0500000000000000" pitchFamily="34" charset="-128"/>
                <a:ea typeface="Noto Sans CJK JP Regular" panose="020B0500000000000000" pitchFamily="34" charset="-128"/>
              </a:rPr>
              <a:t>※</a:t>
            </a:r>
            <a:r>
              <a:rPr lang="ja-JP" altLang="en-US" sz="1700" dirty="0">
                <a:solidFill>
                  <a:prstClr val="black"/>
                </a:solidFill>
                <a:latin typeface="Noto Sans CJK JP Regular" panose="020B0500000000000000" pitchFamily="34" charset="-128"/>
                <a:ea typeface="Noto Sans CJK JP Regular" panose="020B0500000000000000" pitchFamily="34" charset="-128"/>
              </a:rPr>
              <a:t>９月</a:t>
            </a:r>
            <a:r>
              <a:rPr lang="en-US" altLang="ja-JP" sz="1700" dirty="0">
                <a:solidFill>
                  <a:prstClr val="black"/>
                </a:solidFill>
                <a:latin typeface="Noto Sans CJK JP Regular" panose="020B0500000000000000" pitchFamily="34" charset="-128"/>
                <a:ea typeface="Noto Sans CJK JP Regular" panose="020B0500000000000000" pitchFamily="34" charset="-128"/>
              </a:rPr>
              <a:t>17</a:t>
            </a:r>
            <a:r>
              <a:rPr lang="ja-JP" altLang="en-US" sz="1700" dirty="0">
                <a:solidFill>
                  <a:prstClr val="black"/>
                </a:solidFill>
                <a:latin typeface="Noto Sans CJK JP Regular" panose="020B0500000000000000" pitchFamily="34" charset="-128"/>
                <a:ea typeface="Noto Sans CJK JP Regular" panose="020B0500000000000000" pitchFamily="34" charset="-128"/>
              </a:rPr>
              <a:t>日（木）午後５時まで</a:t>
            </a:r>
            <a:br>
              <a:rPr lang="en-US" altLang="ja-JP" sz="1700" dirty="0">
                <a:solidFill>
                  <a:prstClr val="black"/>
                </a:solidFill>
                <a:latin typeface="Noto Sans CJK JP Regular" panose="020B0500000000000000" pitchFamily="34" charset="-128"/>
                <a:ea typeface="Noto Sans CJK JP Regular" panose="020B0500000000000000" pitchFamily="34" charset="-128"/>
              </a:rPr>
            </a:br>
            <a:r>
              <a:rPr lang="ja-JP" altLang="en-US" sz="1700" dirty="0">
                <a:solidFill>
                  <a:srgbClr val="FF0000"/>
                </a:solidFill>
                <a:latin typeface="Noto Sans CJK JP Regular" panose="020B0500000000000000" pitchFamily="34" charset="-128"/>
                <a:ea typeface="Noto Sans CJK JP Regular" panose="020B0500000000000000" pitchFamily="34" charset="-128"/>
              </a:rPr>
              <a:t>利用登録団体に限らず、普段利用している団体も是非ご参加ください。</a:t>
            </a:r>
            <a:endParaRPr kumimoji="1" lang="ja-JP" altLang="en-US" sz="1700" b="1" dirty="0">
              <a:solidFill>
                <a:srgbClr val="FF0000"/>
              </a:solidFill>
              <a:latin typeface="ＭＳ ゴシック" panose="020B0609070205080204" pitchFamily="49" charset="-128"/>
              <a:ea typeface="ＭＳ ゴシック" panose="020B0609070205080204" pitchFamily="49" charset="-128"/>
            </a:endParaRPr>
          </a:p>
        </p:txBody>
      </p:sp>
      <p:pic>
        <p:nvPicPr>
          <p:cNvPr id="161" name="図 160">
            <a:extLst>
              <a:ext uri="{FF2B5EF4-FFF2-40B4-BE49-F238E27FC236}">
                <a16:creationId xmlns:a16="http://schemas.microsoft.com/office/drawing/2014/main" id="{1D4518C0-019F-47F4-BD19-3736408B6AA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74976" y="9439832"/>
            <a:ext cx="1828311" cy="926878"/>
          </a:xfrm>
          <a:prstGeom prst="rect">
            <a:avLst/>
          </a:prstGeom>
          <a:noFill/>
          <a:ln>
            <a:noFill/>
          </a:ln>
        </p:spPr>
      </p:pic>
      <p:pic>
        <p:nvPicPr>
          <p:cNvPr id="167" name="図 166">
            <a:extLst>
              <a:ext uri="{FF2B5EF4-FFF2-40B4-BE49-F238E27FC236}">
                <a16:creationId xmlns:a16="http://schemas.microsoft.com/office/drawing/2014/main" id="{6DCD2DFD-DD12-42C8-B1CC-EB9D56B2F727}"/>
              </a:ext>
            </a:extLst>
          </p:cNvPr>
          <p:cNvPicPr>
            <a:picLocks noChangeAspect="1"/>
          </p:cNvPicPr>
          <p:nvPr/>
        </p:nvPicPr>
        <p:blipFill rotWithShape="1">
          <a:blip r:embed="rId5"/>
          <a:srcRect t="59313" b="14234"/>
          <a:stretch/>
        </p:blipFill>
        <p:spPr>
          <a:xfrm>
            <a:off x="399023" y="377825"/>
            <a:ext cx="6767688" cy="1007017"/>
          </a:xfrm>
          <a:prstGeom prst="rect">
            <a:avLst/>
          </a:prstGeom>
        </p:spPr>
      </p:pic>
      <p:sp>
        <p:nvSpPr>
          <p:cNvPr id="168" name="テキスト ボックス 226">
            <a:extLst>
              <a:ext uri="{FF2B5EF4-FFF2-40B4-BE49-F238E27FC236}">
                <a16:creationId xmlns:a16="http://schemas.microsoft.com/office/drawing/2014/main" id="{F2BD2238-81B5-4D78-A25F-F3E8F58FBE47}"/>
              </a:ext>
            </a:extLst>
          </p:cNvPr>
          <p:cNvSpPr txBox="1"/>
          <p:nvPr/>
        </p:nvSpPr>
        <p:spPr>
          <a:xfrm>
            <a:off x="5161947" y="454599"/>
            <a:ext cx="1932622" cy="28840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r">
              <a:tabLst>
                <a:tab pos="538163" algn="l"/>
              </a:tabLst>
            </a:pPr>
            <a:r>
              <a:rPr lang="en-US" altLang="ja-JP" sz="10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Vol.256	</a:t>
            </a:r>
            <a:r>
              <a:rPr lang="ja-JP" altLang="en-US" sz="10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令和</a:t>
            </a:r>
            <a:r>
              <a:rPr lang="en-US" altLang="ja-JP" sz="10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8</a:t>
            </a:r>
            <a:r>
              <a:rPr lang="ja-JP" altLang="en-US" sz="10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年</a:t>
            </a:r>
            <a:r>
              <a:rPr lang="en-US" altLang="ja-JP" sz="10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9</a:t>
            </a:r>
            <a:r>
              <a:rPr lang="ja-JP" altLang="en-US" sz="10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月号</a:t>
            </a:r>
            <a:endParaRPr lang="en-US" altLang="ja-JP" sz="10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endParaRPr>
          </a:p>
        </p:txBody>
      </p:sp>
      <p:cxnSp>
        <p:nvCxnSpPr>
          <p:cNvPr id="170" name="直線矢印コネクタ 169">
            <a:extLst>
              <a:ext uri="{FF2B5EF4-FFF2-40B4-BE49-F238E27FC236}">
                <a16:creationId xmlns:a16="http://schemas.microsoft.com/office/drawing/2014/main" id="{F518DCAF-F151-4A83-9649-F3EB38DF0D21}"/>
              </a:ext>
            </a:extLst>
          </p:cNvPr>
          <p:cNvCxnSpPr>
            <a:cxnSpLocks noChangeShapeType="1"/>
          </p:cNvCxnSpPr>
          <p:nvPr/>
        </p:nvCxnSpPr>
        <p:spPr bwMode="auto">
          <a:xfrm>
            <a:off x="5198108" y="12505956"/>
            <a:ext cx="590550" cy="9525"/>
          </a:xfrm>
          <a:prstGeom prst="straightConnector1">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14:hiddenEffects>
            </a:ext>
          </a:extLst>
        </p:spPr>
      </p:cxnSp>
      <p:sp>
        <p:nvSpPr>
          <p:cNvPr id="171" name="正方形/長方形 170">
            <a:extLst>
              <a:ext uri="{FF2B5EF4-FFF2-40B4-BE49-F238E27FC236}">
                <a16:creationId xmlns:a16="http://schemas.microsoft.com/office/drawing/2014/main" id="{D0797B74-4082-4F9C-AE7A-24AB6B89CE9D}"/>
              </a:ext>
            </a:extLst>
          </p:cNvPr>
          <p:cNvSpPr/>
          <p:nvPr/>
        </p:nvSpPr>
        <p:spPr>
          <a:xfrm>
            <a:off x="5097670" y="1132537"/>
            <a:ext cx="1948460" cy="92333"/>
          </a:xfrm>
          <a:prstGeom prst="rect">
            <a:avLst/>
          </a:prstGeom>
        </p:spPr>
        <p:txBody>
          <a:bodyPr wrap="square" lIns="0" tIns="0" rIns="0" bIns="0">
            <a:spAutoFit/>
          </a:bodyPr>
          <a:lstStyle/>
          <a:p>
            <a:pPr algn="r">
              <a:spcBef>
                <a:spcPts val="600"/>
              </a:spcBef>
              <a:tabLst>
                <a:tab pos="871538" algn="l"/>
              </a:tabLst>
            </a:pPr>
            <a:r>
              <a:rPr lang="ja-JP" altLang="en-US"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　</a:t>
            </a:r>
            <a:r>
              <a:rPr lang="en-US" altLang="ja-JP"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ks-kominkan@city.tokamachi.lg.jp</a:t>
            </a:r>
            <a:endParaRPr lang="ja-JP" altLang="en-US"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endParaRPr>
          </a:p>
        </p:txBody>
      </p:sp>
      <p:grpSp>
        <p:nvGrpSpPr>
          <p:cNvPr id="172" name="グループ化 171">
            <a:extLst>
              <a:ext uri="{FF2B5EF4-FFF2-40B4-BE49-F238E27FC236}">
                <a16:creationId xmlns:a16="http://schemas.microsoft.com/office/drawing/2014/main" id="{2C8E948A-7E5D-4392-B60F-B45CD41DEA35}"/>
              </a:ext>
            </a:extLst>
          </p:cNvPr>
          <p:cNvGrpSpPr/>
          <p:nvPr/>
        </p:nvGrpSpPr>
        <p:grpSpPr>
          <a:xfrm>
            <a:off x="692734" y="603433"/>
            <a:ext cx="4576644" cy="636436"/>
            <a:chOff x="692734" y="690347"/>
            <a:chExt cx="4576644" cy="636436"/>
          </a:xfrm>
        </p:grpSpPr>
        <p:sp>
          <p:nvSpPr>
            <p:cNvPr id="173" name="テキスト ボックス 2">
              <a:extLst>
                <a:ext uri="{FF2B5EF4-FFF2-40B4-BE49-F238E27FC236}">
                  <a16:creationId xmlns:a16="http://schemas.microsoft.com/office/drawing/2014/main" id="{B0DF9717-5C9A-4F33-9136-53A053CBD9CB}"/>
                </a:ext>
              </a:extLst>
            </p:cNvPr>
            <p:cNvSpPr txBox="1">
              <a:spLocks noChangeArrowheads="1"/>
            </p:cNvSpPr>
            <p:nvPr/>
          </p:nvSpPr>
          <p:spPr bwMode="auto">
            <a:xfrm>
              <a:off x="692734" y="690347"/>
              <a:ext cx="4576644" cy="636436"/>
            </a:xfrm>
            <a:prstGeom prst="rect">
              <a:avLst/>
            </a:prstGeom>
            <a:noFill/>
            <a:ln w="50800">
              <a:noFill/>
              <a:miter lim="800000"/>
              <a:headEnd/>
              <a:tailEnd/>
            </a:ln>
          </p:spPr>
          <p:txBody>
            <a:bodyPr rot="0" vert="horz" wrap="square" lIns="0" tIns="49347" rIns="98694" bIns="49347" anchor="t" anchorCtr="0">
              <a:noAutofit/>
            </a:bodyPr>
            <a:lstStyle/>
            <a:p>
              <a:pPr algn="just"/>
              <a:r>
                <a:rPr lang="ja-JP" altLang="en-US" sz="3600" kern="100" spc="-30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Rounded-X Mgen+ 2p black"/>
                </a:rPr>
                <a:t>か</a:t>
              </a:r>
              <a:r>
                <a:rPr lang="ja-JP" altLang="en-US" sz="3600" kern="100" spc="-20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Rounded-X Mgen+ 2p black"/>
                </a:rPr>
                <a:t>わ</a:t>
              </a:r>
              <a:r>
                <a:rPr lang="ja-JP" altLang="en-US" sz="3600" kern="100" spc="-60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Rounded-X Mgen+ 2p black"/>
                </a:rPr>
                <a:t>に</a:t>
              </a:r>
              <a:r>
                <a:rPr lang="ja-JP" altLang="en-US" sz="3600" kern="100" spc="-30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Rounded-X Mgen+ 2p black"/>
                </a:rPr>
                <a:t>し</a:t>
              </a:r>
              <a:r>
                <a:rPr lang="ja-JP" altLang="en-US" sz="3600" kern="100" spc="-15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ＭＳ 明朝" panose="02020609040205080304" pitchFamily="17" charset="-128"/>
                </a:rPr>
                <a:t>公</a:t>
              </a:r>
              <a:r>
                <a:rPr lang="ja-JP" altLang="en-US" sz="3600" kern="100" spc="-5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ＭＳ 明朝" panose="02020609040205080304" pitchFamily="17" charset="-128"/>
                </a:rPr>
                <a:t>民館</a:t>
              </a:r>
              <a:r>
                <a:rPr lang="ja-JP" altLang="en-US" sz="3600" kern="100" spc="-30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アンニャントロマン" panose="02000600000000000000" pitchFamily="2" charset="-128"/>
                </a:rPr>
                <a:t>だ</a:t>
              </a:r>
              <a:r>
                <a:rPr lang="ja-JP" altLang="en-US" sz="3600" kern="100" spc="-60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アンニャントロマン" panose="02000600000000000000" pitchFamily="2" charset="-128"/>
                </a:rPr>
                <a:t>よ</a:t>
              </a:r>
              <a:r>
                <a:rPr lang="ja-JP" altLang="en-US" sz="3600" kern="100" spc="-15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アンニャントロマン" panose="02000600000000000000" pitchFamily="2" charset="-128"/>
                </a:rPr>
                <a:t>り</a:t>
              </a:r>
              <a:endParaRPr lang="ja-JP" altLang="en-US" sz="3600" kern="100" spc="-150" dirty="0">
                <a:ln w="76200">
                  <a:solidFill>
                    <a:srgbClr val="EC7140"/>
                  </a:solidFill>
                </a:ln>
                <a:solidFill>
                  <a:schemeClr val="accent1">
                    <a:lumMod val="75000"/>
                  </a:schemeClr>
                </a:solidFill>
                <a:latin typeface="Noto Sans CJK JP Black" panose="020B0A00000000000000" pitchFamily="34" charset="-128"/>
                <a:ea typeface="Noto Sans CJK JP Black" panose="020B0A00000000000000" pitchFamily="34" charset="-128"/>
                <a:cs typeface="Times New Roman" panose="02020603050405020304" pitchFamily="18" charset="0"/>
              </a:endParaRPr>
            </a:p>
          </p:txBody>
        </p:sp>
        <p:sp>
          <p:nvSpPr>
            <p:cNvPr id="174" name="テキスト ボックス 2">
              <a:extLst>
                <a:ext uri="{FF2B5EF4-FFF2-40B4-BE49-F238E27FC236}">
                  <a16:creationId xmlns:a16="http://schemas.microsoft.com/office/drawing/2014/main" id="{64403309-184F-4554-9A4C-3757B35FB005}"/>
                </a:ext>
              </a:extLst>
            </p:cNvPr>
            <p:cNvSpPr txBox="1">
              <a:spLocks noChangeArrowheads="1"/>
            </p:cNvSpPr>
            <p:nvPr/>
          </p:nvSpPr>
          <p:spPr bwMode="auto">
            <a:xfrm>
              <a:off x="692734" y="690347"/>
              <a:ext cx="4576644" cy="636436"/>
            </a:xfrm>
            <a:prstGeom prst="rect">
              <a:avLst/>
            </a:prstGeom>
            <a:noFill/>
            <a:ln w="9525">
              <a:noFill/>
              <a:miter lim="800000"/>
              <a:headEnd/>
              <a:tailEnd/>
            </a:ln>
          </p:spPr>
          <p:txBody>
            <a:bodyPr rot="0" vert="horz" wrap="square" lIns="0" tIns="49347" rIns="98694" bIns="49347" anchor="t" anchorCtr="0">
              <a:noAutofit/>
            </a:bodyPr>
            <a:lstStyle/>
            <a:p>
              <a:pPr algn="just"/>
              <a:r>
                <a:rPr lang="ja-JP" altLang="en-US" sz="3600" kern="100" spc="-300" dirty="0">
                  <a:solidFill>
                    <a:schemeClr val="bg1"/>
                  </a:solidFill>
                  <a:latin typeface="Noto Sans CJK JP Black" panose="020B0A00000000000000" pitchFamily="34" charset="-128"/>
                  <a:ea typeface="Noto Sans CJK JP Black" panose="020B0A00000000000000" pitchFamily="34" charset="-128"/>
                  <a:cs typeface="Rounded-X Mgen+ 2p black"/>
                </a:rPr>
                <a:t>か</a:t>
              </a:r>
              <a:r>
                <a:rPr lang="ja-JP" altLang="en-US" sz="3600" kern="100" spc="-200" dirty="0">
                  <a:solidFill>
                    <a:schemeClr val="bg1"/>
                  </a:solidFill>
                  <a:latin typeface="Noto Sans CJK JP Black" panose="020B0A00000000000000" pitchFamily="34" charset="-128"/>
                  <a:ea typeface="Noto Sans CJK JP Black" panose="020B0A00000000000000" pitchFamily="34" charset="-128"/>
                  <a:cs typeface="Rounded-X Mgen+ 2p black"/>
                </a:rPr>
                <a:t>わ</a:t>
              </a:r>
              <a:r>
                <a:rPr lang="ja-JP" altLang="en-US" sz="3600" kern="100" spc="-600" dirty="0">
                  <a:solidFill>
                    <a:schemeClr val="bg1"/>
                  </a:solidFill>
                  <a:latin typeface="Noto Sans CJK JP Black" panose="020B0A00000000000000" pitchFamily="34" charset="-128"/>
                  <a:ea typeface="Noto Sans CJK JP Black" panose="020B0A00000000000000" pitchFamily="34" charset="-128"/>
                  <a:cs typeface="Rounded-X Mgen+ 2p black"/>
                </a:rPr>
                <a:t>に</a:t>
              </a:r>
              <a:r>
                <a:rPr lang="ja-JP" altLang="en-US" sz="3600" kern="100" spc="-300" dirty="0">
                  <a:solidFill>
                    <a:schemeClr val="bg1"/>
                  </a:solidFill>
                  <a:latin typeface="Noto Sans CJK JP Black" panose="020B0A00000000000000" pitchFamily="34" charset="-128"/>
                  <a:ea typeface="Noto Sans CJK JP Black" panose="020B0A00000000000000" pitchFamily="34" charset="-128"/>
                  <a:cs typeface="Rounded-X Mgen+ 2p black"/>
                </a:rPr>
                <a:t>し</a:t>
              </a:r>
              <a:r>
                <a:rPr lang="ja-JP" altLang="en-US" sz="3600" kern="100" spc="-150" dirty="0">
                  <a:solidFill>
                    <a:schemeClr val="bg1"/>
                  </a:solidFill>
                  <a:latin typeface="Noto Sans CJK JP Black" panose="020B0A00000000000000" pitchFamily="34" charset="-128"/>
                  <a:ea typeface="Noto Sans CJK JP Black" panose="020B0A00000000000000" pitchFamily="34" charset="-128"/>
                  <a:cs typeface="ＭＳ 明朝" panose="02020609040205080304" pitchFamily="17" charset="-128"/>
                </a:rPr>
                <a:t>公</a:t>
              </a:r>
              <a:r>
                <a:rPr lang="ja-JP" altLang="en-US" sz="3600" kern="100" spc="-50" dirty="0">
                  <a:solidFill>
                    <a:schemeClr val="bg1"/>
                  </a:solidFill>
                  <a:latin typeface="Noto Sans CJK JP Black" panose="020B0A00000000000000" pitchFamily="34" charset="-128"/>
                  <a:ea typeface="Noto Sans CJK JP Black" panose="020B0A00000000000000" pitchFamily="34" charset="-128"/>
                  <a:cs typeface="ＭＳ 明朝" panose="02020609040205080304" pitchFamily="17" charset="-128"/>
                </a:rPr>
                <a:t>民館</a:t>
              </a:r>
              <a:r>
                <a:rPr lang="ja-JP" altLang="en-US" sz="3600" kern="100" spc="-300" dirty="0">
                  <a:solidFill>
                    <a:schemeClr val="bg1"/>
                  </a:solidFill>
                  <a:latin typeface="Noto Sans CJK JP Black" panose="020B0A00000000000000" pitchFamily="34" charset="-128"/>
                  <a:ea typeface="Noto Sans CJK JP Black" panose="020B0A00000000000000" pitchFamily="34" charset="-128"/>
                  <a:cs typeface="アンニャントロマン" panose="02000600000000000000" pitchFamily="2" charset="-128"/>
                </a:rPr>
                <a:t>だ</a:t>
              </a:r>
              <a:r>
                <a:rPr lang="ja-JP" altLang="en-US" sz="3600" kern="100" spc="-600" dirty="0">
                  <a:solidFill>
                    <a:schemeClr val="bg1"/>
                  </a:solidFill>
                  <a:latin typeface="Noto Sans CJK JP Black" panose="020B0A00000000000000" pitchFamily="34" charset="-128"/>
                  <a:ea typeface="Noto Sans CJK JP Black" panose="020B0A00000000000000" pitchFamily="34" charset="-128"/>
                  <a:cs typeface="アンニャントロマン" panose="02000600000000000000" pitchFamily="2" charset="-128"/>
                </a:rPr>
                <a:t>よ</a:t>
              </a:r>
              <a:r>
                <a:rPr lang="ja-JP" altLang="en-US" sz="3600" kern="100" spc="-150" dirty="0">
                  <a:solidFill>
                    <a:schemeClr val="bg1"/>
                  </a:solidFill>
                  <a:latin typeface="Noto Sans CJK JP Black" panose="020B0A00000000000000" pitchFamily="34" charset="-128"/>
                  <a:ea typeface="Noto Sans CJK JP Black" panose="020B0A00000000000000" pitchFamily="34" charset="-128"/>
                  <a:cs typeface="アンニャントロマン" panose="02000600000000000000" pitchFamily="2" charset="-128"/>
                </a:rPr>
                <a:t>り</a:t>
              </a:r>
              <a:endParaRPr lang="ja-JP" altLang="en-US" sz="3600" kern="100" spc="-150" dirty="0">
                <a:solidFill>
                  <a:schemeClr val="bg1"/>
                </a:solidFill>
                <a:latin typeface="Noto Sans CJK JP Black" panose="020B0A00000000000000" pitchFamily="34" charset="-128"/>
                <a:ea typeface="Noto Sans CJK JP Black" panose="020B0A00000000000000" pitchFamily="34" charset="-128"/>
                <a:cs typeface="Times New Roman" panose="02020603050405020304" pitchFamily="18" charset="0"/>
              </a:endParaRPr>
            </a:p>
          </p:txBody>
        </p:sp>
      </p:grpSp>
      <p:grpSp>
        <p:nvGrpSpPr>
          <p:cNvPr id="175" name="グループ化 174">
            <a:extLst>
              <a:ext uri="{FF2B5EF4-FFF2-40B4-BE49-F238E27FC236}">
                <a16:creationId xmlns:a16="http://schemas.microsoft.com/office/drawing/2014/main" id="{9F196CF9-CD6D-4C45-B375-56EEE62C8929}"/>
              </a:ext>
            </a:extLst>
          </p:cNvPr>
          <p:cNvGrpSpPr/>
          <p:nvPr/>
        </p:nvGrpSpPr>
        <p:grpSpPr>
          <a:xfrm>
            <a:off x="5453954" y="773882"/>
            <a:ext cx="1565300" cy="391353"/>
            <a:chOff x="5505085" y="817334"/>
            <a:chExt cx="1565300" cy="391353"/>
          </a:xfrm>
        </p:grpSpPr>
        <p:sp>
          <p:nvSpPr>
            <p:cNvPr id="176" name="正方形/長方形 175">
              <a:extLst>
                <a:ext uri="{FF2B5EF4-FFF2-40B4-BE49-F238E27FC236}">
                  <a16:creationId xmlns:a16="http://schemas.microsoft.com/office/drawing/2014/main" id="{0DDA3138-5788-4BAB-A24D-53B37B375DAF}"/>
                </a:ext>
              </a:extLst>
            </p:cNvPr>
            <p:cNvSpPr/>
            <p:nvPr/>
          </p:nvSpPr>
          <p:spPr>
            <a:xfrm>
              <a:off x="5841774" y="817334"/>
              <a:ext cx="499496" cy="184666"/>
            </a:xfrm>
            <a:prstGeom prst="rect">
              <a:avLst/>
            </a:prstGeom>
          </p:spPr>
          <p:txBody>
            <a:bodyPr wrap="none" lIns="0">
              <a:spAutoFit/>
            </a:bodyPr>
            <a:lstStyle/>
            <a:p>
              <a:r>
                <a:rPr lang="ja-JP" altLang="en-US"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a:t>
              </a:r>
              <a:r>
                <a:rPr lang="en-US" altLang="ja-JP"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948-0144</a:t>
              </a:r>
              <a:endParaRPr lang="ja-JP" altLang="en-US" sz="600" dirty="0">
                <a:solidFill>
                  <a:schemeClr val="tx2">
                    <a:lumMod val="50000"/>
                  </a:schemeClr>
                </a:solidFill>
              </a:endParaRPr>
            </a:p>
          </p:txBody>
        </p:sp>
        <p:sp>
          <p:nvSpPr>
            <p:cNvPr id="177" name="正方形/長方形 176">
              <a:extLst>
                <a:ext uri="{FF2B5EF4-FFF2-40B4-BE49-F238E27FC236}">
                  <a16:creationId xmlns:a16="http://schemas.microsoft.com/office/drawing/2014/main" id="{55034BE5-4896-4B60-96ED-F8025FB9DF51}"/>
                </a:ext>
              </a:extLst>
            </p:cNvPr>
            <p:cNvSpPr/>
            <p:nvPr/>
          </p:nvSpPr>
          <p:spPr>
            <a:xfrm>
              <a:off x="6298714" y="828704"/>
              <a:ext cx="695703" cy="184666"/>
            </a:xfrm>
            <a:prstGeom prst="rect">
              <a:avLst/>
            </a:prstGeom>
          </p:spPr>
          <p:txBody>
            <a:bodyPr wrap="none" lIns="0" rIns="0">
              <a:spAutoFit/>
            </a:bodyPr>
            <a:lstStyle/>
            <a:p>
              <a:r>
                <a:rPr lang="ja-JP" altLang="en-US"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十日町市水口沢</a:t>
              </a:r>
              <a:r>
                <a:rPr lang="en-US" altLang="ja-JP"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76-7</a:t>
              </a:r>
              <a:endParaRPr lang="ja-JP" altLang="en-US" sz="600" dirty="0">
                <a:solidFill>
                  <a:schemeClr val="tx2">
                    <a:lumMod val="50000"/>
                  </a:schemeClr>
                </a:solidFill>
              </a:endParaRPr>
            </a:p>
          </p:txBody>
        </p:sp>
        <p:sp>
          <p:nvSpPr>
            <p:cNvPr id="178" name="正方形/長方形 177">
              <a:extLst>
                <a:ext uri="{FF2B5EF4-FFF2-40B4-BE49-F238E27FC236}">
                  <a16:creationId xmlns:a16="http://schemas.microsoft.com/office/drawing/2014/main" id="{26458018-7140-4726-828F-3D5D7C4E89CF}"/>
                </a:ext>
              </a:extLst>
            </p:cNvPr>
            <p:cNvSpPr/>
            <p:nvPr/>
          </p:nvSpPr>
          <p:spPr>
            <a:xfrm>
              <a:off x="5505085" y="931688"/>
              <a:ext cx="1565300" cy="276999"/>
            </a:xfrm>
            <a:prstGeom prst="rect">
              <a:avLst/>
            </a:prstGeom>
          </p:spPr>
          <p:txBody>
            <a:bodyPr wrap="square" lIns="0" rIns="0">
              <a:spAutoFit/>
            </a:bodyPr>
            <a:lstStyle/>
            <a:p>
              <a:pPr algn="r"/>
              <a:r>
                <a:rPr lang="ja-JP" altLang="en-US"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千手中央コミュニティセンター内</a:t>
              </a:r>
              <a:endParaRPr lang="en-US" altLang="ja-JP"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endParaRPr>
            </a:p>
            <a:p>
              <a:pPr algn="r"/>
              <a:r>
                <a:rPr lang="ja-JP" altLang="en-US"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十日町市川西公民</a:t>
              </a:r>
              <a:r>
                <a:rPr lang="ja-JP" altLang="en-US" sz="600" kern="100" spc="-37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館</a:t>
              </a:r>
              <a:r>
                <a:rPr lang="ja-JP" altLang="en-US"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a:t>
              </a:r>
              <a:r>
                <a:rPr lang="en-US" altLang="ja-JP" sz="600" kern="1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768-2308</a:t>
              </a:r>
              <a:r>
                <a:rPr lang="ja-JP" altLang="en-US" sz="600" kern="100" spc="-400" dirty="0">
                  <a:solidFill>
                    <a:schemeClr val="tx2">
                      <a:lumMod val="50000"/>
                    </a:schemeClr>
                  </a:solidFill>
                  <a:latin typeface="Noto Sans CJK JP Regular" panose="020B0500000000000000" pitchFamily="34" charset="-128"/>
                  <a:ea typeface="Noto Sans CJK JP Regular" panose="020B0500000000000000" pitchFamily="34" charset="-128"/>
                  <a:cs typeface="Times New Roman" panose="02020603050405020304" pitchFamily="18" charset="0"/>
                </a:rPr>
                <a:t>）　</a:t>
              </a:r>
              <a:endParaRPr lang="ja-JP" altLang="en-US" sz="600" spc="-400" dirty="0">
                <a:solidFill>
                  <a:schemeClr val="tx2">
                    <a:lumMod val="50000"/>
                  </a:schemeClr>
                </a:solidFill>
              </a:endParaRPr>
            </a:p>
          </p:txBody>
        </p:sp>
      </p:grpSp>
      <p:sp>
        <p:nvSpPr>
          <p:cNvPr id="179" name="Text Box 1702">
            <a:extLst>
              <a:ext uri="{FF2B5EF4-FFF2-40B4-BE49-F238E27FC236}">
                <a16:creationId xmlns:a16="http://schemas.microsoft.com/office/drawing/2014/main" id="{D04BF5B9-33C2-483C-85C4-8F405BB51C73}"/>
              </a:ext>
            </a:extLst>
          </p:cNvPr>
          <p:cNvSpPr txBox="1">
            <a:spLocks noChangeArrowheads="1"/>
          </p:cNvSpPr>
          <p:nvPr/>
        </p:nvSpPr>
        <p:spPr bwMode="auto">
          <a:xfrm>
            <a:off x="373688" y="5329041"/>
            <a:ext cx="6726419" cy="5048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2000" tIns="0" rIns="0" bIns="0" anchor="t" anchorCtr="0" upright="1">
            <a:noAutofit/>
          </a:bodyPr>
          <a:lstStyle/>
          <a:p>
            <a:pPr>
              <a:lnSpc>
                <a:spcPts val="4000"/>
              </a:lnSpc>
              <a:tabLst>
                <a:tab pos="6624320" algn="r"/>
              </a:tabLst>
            </a:pPr>
            <a:r>
              <a:rPr lang="ja-JP" altLang="en-US" sz="2000" kern="100" dirty="0">
                <a:ln w="11113" cap="flat" cmpd="sng" algn="ctr">
                  <a:noFill/>
                  <a:prstDash val="solid"/>
                  <a:round/>
                </a:ln>
                <a:solidFill>
                  <a:srgbClr val="EC7140"/>
                </a:solidFill>
                <a:latin typeface="Noto Sans CJK JP Black" panose="020B0A00000000000000" pitchFamily="34" charset="-128"/>
                <a:ea typeface="Noto Sans CJK JP Black" panose="020B0A00000000000000" pitchFamily="34" charset="-128"/>
                <a:cs typeface="Times New Roman" panose="02020603050405020304" pitchFamily="18" charset="0"/>
              </a:rPr>
              <a:t>第</a:t>
            </a:r>
            <a:r>
              <a:rPr lang="en-US" altLang="ja-JP" sz="2000" kern="100" dirty="0">
                <a:ln w="11113" cap="flat" cmpd="sng" algn="ctr">
                  <a:noFill/>
                  <a:prstDash val="solid"/>
                  <a:round/>
                </a:ln>
                <a:solidFill>
                  <a:srgbClr val="EC7140"/>
                </a:solidFill>
                <a:latin typeface="Noto Sans CJK JP Black" panose="020B0A00000000000000" pitchFamily="34" charset="-128"/>
                <a:ea typeface="Noto Sans CJK JP Black" panose="020B0A00000000000000" pitchFamily="34" charset="-128"/>
                <a:cs typeface="Times New Roman" panose="02020603050405020304" pitchFamily="18" charset="0"/>
              </a:rPr>
              <a:t>31</a:t>
            </a:r>
            <a:r>
              <a:rPr lang="ja-JP" altLang="en-US" sz="2000" kern="100" dirty="0">
                <a:ln w="11113" cap="flat" cmpd="sng" algn="ctr">
                  <a:noFill/>
                  <a:prstDash val="solid"/>
                  <a:round/>
                </a:ln>
                <a:solidFill>
                  <a:srgbClr val="EC7140"/>
                </a:solidFill>
                <a:latin typeface="Noto Sans CJK JP Black" panose="020B0A00000000000000" pitchFamily="34" charset="-128"/>
                <a:ea typeface="Noto Sans CJK JP Black" panose="020B0A00000000000000" pitchFamily="34" charset="-128"/>
                <a:cs typeface="Times New Roman" panose="02020603050405020304" pitchFamily="18" charset="0"/>
              </a:rPr>
              <a:t>回 川西ソフトバレーボール大会</a:t>
            </a:r>
            <a:endParaRPr lang="ja-JP" altLang="en-US" sz="2000" kern="100" dirty="0">
              <a:solidFill>
                <a:srgbClr val="EC7140"/>
              </a:solidFill>
              <a:latin typeface="Noto Sans CJK JP Black" panose="020B0A00000000000000" pitchFamily="34" charset="-128"/>
              <a:ea typeface="Noto Sans CJK JP Black" panose="020B0A00000000000000" pitchFamily="34" charset="-128"/>
              <a:cs typeface="Times New Roman" panose="02020603050405020304" pitchFamily="18" charset="0"/>
            </a:endParaRPr>
          </a:p>
        </p:txBody>
      </p:sp>
      <p:sp>
        <p:nvSpPr>
          <p:cNvPr id="180" name="楕円 179">
            <a:extLst>
              <a:ext uri="{FF2B5EF4-FFF2-40B4-BE49-F238E27FC236}">
                <a16:creationId xmlns:a16="http://schemas.microsoft.com/office/drawing/2014/main" id="{C7F93F08-D8F8-4844-B7F9-BFB2A37A5834}"/>
              </a:ext>
            </a:extLst>
          </p:cNvPr>
          <p:cNvSpPr/>
          <p:nvPr/>
        </p:nvSpPr>
        <p:spPr>
          <a:xfrm>
            <a:off x="127029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1" name="楕円 180">
            <a:extLst>
              <a:ext uri="{FF2B5EF4-FFF2-40B4-BE49-F238E27FC236}">
                <a16:creationId xmlns:a16="http://schemas.microsoft.com/office/drawing/2014/main" id="{FADC1470-D725-4E1D-A089-8A4FAF1FD88F}"/>
              </a:ext>
            </a:extLst>
          </p:cNvPr>
          <p:cNvSpPr/>
          <p:nvPr/>
        </p:nvSpPr>
        <p:spPr>
          <a:xfrm>
            <a:off x="142417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2" name="楕円 181">
            <a:extLst>
              <a:ext uri="{FF2B5EF4-FFF2-40B4-BE49-F238E27FC236}">
                <a16:creationId xmlns:a16="http://schemas.microsoft.com/office/drawing/2014/main" id="{9AAE1CD5-FC1D-4BFA-B0DD-D6BF132968CB}"/>
              </a:ext>
            </a:extLst>
          </p:cNvPr>
          <p:cNvSpPr/>
          <p:nvPr/>
        </p:nvSpPr>
        <p:spPr>
          <a:xfrm>
            <a:off x="157804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3" name="楕円 182">
            <a:extLst>
              <a:ext uri="{FF2B5EF4-FFF2-40B4-BE49-F238E27FC236}">
                <a16:creationId xmlns:a16="http://schemas.microsoft.com/office/drawing/2014/main" id="{D6FBBBE9-0161-4124-8A62-8CB4B95424E1}"/>
              </a:ext>
            </a:extLst>
          </p:cNvPr>
          <p:cNvSpPr/>
          <p:nvPr/>
        </p:nvSpPr>
        <p:spPr>
          <a:xfrm>
            <a:off x="173191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4" name="楕円 183">
            <a:extLst>
              <a:ext uri="{FF2B5EF4-FFF2-40B4-BE49-F238E27FC236}">
                <a16:creationId xmlns:a16="http://schemas.microsoft.com/office/drawing/2014/main" id="{4039B365-EF69-4C6C-8A2B-06DE8426C4E5}"/>
              </a:ext>
            </a:extLst>
          </p:cNvPr>
          <p:cNvSpPr/>
          <p:nvPr/>
        </p:nvSpPr>
        <p:spPr>
          <a:xfrm>
            <a:off x="188579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5" name="楕円 184">
            <a:extLst>
              <a:ext uri="{FF2B5EF4-FFF2-40B4-BE49-F238E27FC236}">
                <a16:creationId xmlns:a16="http://schemas.microsoft.com/office/drawing/2014/main" id="{ECAB7866-30A3-4BD6-8D43-BCB098ED7715}"/>
              </a:ext>
            </a:extLst>
          </p:cNvPr>
          <p:cNvSpPr/>
          <p:nvPr/>
        </p:nvSpPr>
        <p:spPr>
          <a:xfrm>
            <a:off x="203966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6" name="楕円 185">
            <a:extLst>
              <a:ext uri="{FF2B5EF4-FFF2-40B4-BE49-F238E27FC236}">
                <a16:creationId xmlns:a16="http://schemas.microsoft.com/office/drawing/2014/main" id="{7B6E4E49-691C-4DC6-A91F-6A991286B721}"/>
              </a:ext>
            </a:extLst>
          </p:cNvPr>
          <p:cNvSpPr/>
          <p:nvPr/>
        </p:nvSpPr>
        <p:spPr>
          <a:xfrm>
            <a:off x="219354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7" name="楕円 186">
            <a:extLst>
              <a:ext uri="{FF2B5EF4-FFF2-40B4-BE49-F238E27FC236}">
                <a16:creationId xmlns:a16="http://schemas.microsoft.com/office/drawing/2014/main" id="{AA65B11F-1ED1-48BD-BB35-48B7C8599BDE}"/>
              </a:ext>
            </a:extLst>
          </p:cNvPr>
          <p:cNvSpPr/>
          <p:nvPr/>
        </p:nvSpPr>
        <p:spPr>
          <a:xfrm>
            <a:off x="234741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8" name="楕円 187">
            <a:extLst>
              <a:ext uri="{FF2B5EF4-FFF2-40B4-BE49-F238E27FC236}">
                <a16:creationId xmlns:a16="http://schemas.microsoft.com/office/drawing/2014/main" id="{45DACDA4-2063-4E28-AA17-9E77CB747A89}"/>
              </a:ext>
            </a:extLst>
          </p:cNvPr>
          <p:cNvSpPr/>
          <p:nvPr/>
        </p:nvSpPr>
        <p:spPr>
          <a:xfrm>
            <a:off x="250128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89" name="楕円 188">
            <a:extLst>
              <a:ext uri="{FF2B5EF4-FFF2-40B4-BE49-F238E27FC236}">
                <a16:creationId xmlns:a16="http://schemas.microsoft.com/office/drawing/2014/main" id="{3A38E9C9-DFF8-4D04-8DD8-2DD47B132CC9}"/>
              </a:ext>
            </a:extLst>
          </p:cNvPr>
          <p:cNvSpPr/>
          <p:nvPr/>
        </p:nvSpPr>
        <p:spPr>
          <a:xfrm>
            <a:off x="265516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0" name="楕円 189">
            <a:extLst>
              <a:ext uri="{FF2B5EF4-FFF2-40B4-BE49-F238E27FC236}">
                <a16:creationId xmlns:a16="http://schemas.microsoft.com/office/drawing/2014/main" id="{D2E27F02-9D4D-4042-AAB6-74C1E68B9A0F}"/>
              </a:ext>
            </a:extLst>
          </p:cNvPr>
          <p:cNvSpPr/>
          <p:nvPr/>
        </p:nvSpPr>
        <p:spPr>
          <a:xfrm>
            <a:off x="280903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1" name="楕円 190">
            <a:extLst>
              <a:ext uri="{FF2B5EF4-FFF2-40B4-BE49-F238E27FC236}">
                <a16:creationId xmlns:a16="http://schemas.microsoft.com/office/drawing/2014/main" id="{05E64788-9062-4D3D-A97C-26904FA11849}"/>
              </a:ext>
            </a:extLst>
          </p:cNvPr>
          <p:cNvSpPr/>
          <p:nvPr/>
        </p:nvSpPr>
        <p:spPr>
          <a:xfrm>
            <a:off x="296291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2" name="楕円 191">
            <a:extLst>
              <a:ext uri="{FF2B5EF4-FFF2-40B4-BE49-F238E27FC236}">
                <a16:creationId xmlns:a16="http://schemas.microsoft.com/office/drawing/2014/main" id="{5B936660-AC12-453C-85BD-E02EB2AB0212}"/>
              </a:ext>
            </a:extLst>
          </p:cNvPr>
          <p:cNvSpPr/>
          <p:nvPr/>
        </p:nvSpPr>
        <p:spPr>
          <a:xfrm>
            <a:off x="311678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3" name="楕円 192">
            <a:extLst>
              <a:ext uri="{FF2B5EF4-FFF2-40B4-BE49-F238E27FC236}">
                <a16:creationId xmlns:a16="http://schemas.microsoft.com/office/drawing/2014/main" id="{140E4BDA-890C-429B-A931-A15D443D8BC2}"/>
              </a:ext>
            </a:extLst>
          </p:cNvPr>
          <p:cNvSpPr/>
          <p:nvPr/>
        </p:nvSpPr>
        <p:spPr>
          <a:xfrm>
            <a:off x="327065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4" name="楕円 193">
            <a:extLst>
              <a:ext uri="{FF2B5EF4-FFF2-40B4-BE49-F238E27FC236}">
                <a16:creationId xmlns:a16="http://schemas.microsoft.com/office/drawing/2014/main" id="{0EFFBA86-90DD-4765-ABA7-628604726CAF}"/>
              </a:ext>
            </a:extLst>
          </p:cNvPr>
          <p:cNvSpPr/>
          <p:nvPr/>
        </p:nvSpPr>
        <p:spPr>
          <a:xfrm>
            <a:off x="342453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5" name="楕円 194">
            <a:extLst>
              <a:ext uri="{FF2B5EF4-FFF2-40B4-BE49-F238E27FC236}">
                <a16:creationId xmlns:a16="http://schemas.microsoft.com/office/drawing/2014/main" id="{156C2661-1640-4FBF-A44B-EB5E6F9864EF}"/>
              </a:ext>
            </a:extLst>
          </p:cNvPr>
          <p:cNvSpPr/>
          <p:nvPr/>
        </p:nvSpPr>
        <p:spPr>
          <a:xfrm>
            <a:off x="357840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6" name="楕円 195">
            <a:extLst>
              <a:ext uri="{FF2B5EF4-FFF2-40B4-BE49-F238E27FC236}">
                <a16:creationId xmlns:a16="http://schemas.microsoft.com/office/drawing/2014/main" id="{3C3E83B0-546F-490B-AF5D-D3BA96104A6B}"/>
              </a:ext>
            </a:extLst>
          </p:cNvPr>
          <p:cNvSpPr/>
          <p:nvPr/>
        </p:nvSpPr>
        <p:spPr>
          <a:xfrm>
            <a:off x="373228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7" name="楕円 196">
            <a:extLst>
              <a:ext uri="{FF2B5EF4-FFF2-40B4-BE49-F238E27FC236}">
                <a16:creationId xmlns:a16="http://schemas.microsoft.com/office/drawing/2014/main" id="{0A0B0013-1399-4938-99E8-35961064CCEF}"/>
              </a:ext>
            </a:extLst>
          </p:cNvPr>
          <p:cNvSpPr/>
          <p:nvPr/>
        </p:nvSpPr>
        <p:spPr>
          <a:xfrm>
            <a:off x="404002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8" name="楕円 197">
            <a:extLst>
              <a:ext uri="{FF2B5EF4-FFF2-40B4-BE49-F238E27FC236}">
                <a16:creationId xmlns:a16="http://schemas.microsoft.com/office/drawing/2014/main" id="{C66F01BC-B3F0-4288-8728-D1182C2464F1}"/>
              </a:ext>
            </a:extLst>
          </p:cNvPr>
          <p:cNvSpPr/>
          <p:nvPr/>
        </p:nvSpPr>
        <p:spPr>
          <a:xfrm>
            <a:off x="434777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99" name="楕円 198">
            <a:extLst>
              <a:ext uri="{FF2B5EF4-FFF2-40B4-BE49-F238E27FC236}">
                <a16:creationId xmlns:a16="http://schemas.microsoft.com/office/drawing/2014/main" id="{2A392EA6-74BA-41C8-B2C5-284F5EDFC44B}"/>
              </a:ext>
            </a:extLst>
          </p:cNvPr>
          <p:cNvSpPr/>
          <p:nvPr/>
        </p:nvSpPr>
        <p:spPr>
          <a:xfrm>
            <a:off x="450165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0" name="楕円 199">
            <a:extLst>
              <a:ext uri="{FF2B5EF4-FFF2-40B4-BE49-F238E27FC236}">
                <a16:creationId xmlns:a16="http://schemas.microsoft.com/office/drawing/2014/main" id="{3A019903-0554-4643-B1DB-61FB0E2A584E}"/>
              </a:ext>
            </a:extLst>
          </p:cNvPr>
          <p:cNvSpPr/>
          <p:nvPr/>
        </p:nvSpPr>
        <p:spPr>
          <a:xfrm>
            <a:off x="465552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1" name="楕円 200">
            <a:extLst>
              <a:ext uri="{FF2B5EF4-FFF2-40B4-BE49-F238E27FC236}">
                <a16:creationId xmlns:a16="http://schemas.microsoft.com/office/drawing/2014/main" id="{B2E00BCC-C2AB-4667-AAB6-8E0C78394F76}"/>
              </a:ext>
            </a:extLst>
          </p:cNvPr>
          <p:cNvSpPr/>
          <p:nvPr/>
        </p:nvSpPr>
        <p:spPr>
          <a:xfrm>
            <a:off x="480939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2" name="楕円 201">
            <a:extLst>
              <a:ext uri="{FF2B5EF4-FFF2-40B4-BE49-F238E27FC236}">
                <a16:creationId xmlns:a16="http://schemas.microsoft.com/office/drawing/2014/main" id="{CA91F4EB-22E1-43DC-A87C-56C6EBF9C4D2}"/>
              </a:ext>
            </a:extLst>
          </p:cNvPr>
          <p:cNvSpPr/>
          <p:nvPr/>
        </p:nvSpPr>
        <p:spPr>
          <a:xfrm>
            <a:off x="496327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3" name="楕円 202">
            <a:extLst>
              <a:ext uri="{FF2B5EF4-FFF2-40B4-BE49-F238E27FC236}">
                <a16:creationId xmlns:a16="http://schemas.microsoft.com/office/drawing/2014/main" id="{32AFBBF5-51E9-48ED-878B-14ED528747E8}"/>
              </a:ext>
            </a:extLst>
          </p:cNvPr>
          <p:cNvSpPr/>
          <p:nvPr/>
        </p:nvSpPr>
        <p:spPr>
          <a:xfrm>
            <a:off x="511714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4" name="楕円 203">
            <a:extLst>
              <a:ext uri="{FF2B5EF4-FFF2-40B4-BE49-F238E27FC236}">
                <a16:creationId xmlns:a16="http://schemas.microsoft.com/office/drawing/2014/main" id="{5064FB41-2ADF-4500-A8D8-74D13B79A690}"/>
              </a:ext>
            </a:extLst>
          </p:cNvPr>
          <p:cNvSpPr/>
          <p:nvPr/>
        </p:nvSpPr>
        <p:spPr>
          <a:xfrm>
            <a:off x="527102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5" name="楕円 204">
            <a:extLst>
              <a:ext uri="{FF2B5EF4-FFF2-40B4-BE49-F238E27FC236}">
                <a16:creationId xmlns:a16="http://schemas.microsoft.com/office/drawing/2014/main" id="{EDE6C827-D6D0-48ED-A0AB-D01276583158}"/>
              </a:ext>
            </a:extLst>
          </p:cNvPr>
          <p:cNvSpPr/>
          <p:nvPr/>
        </p:nvSpPr>
        <p:spPr>
          <a:xfrm>
            <a:off x="542489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6" name="楕円 205">
            <a:extLst>
              <a:ext uri="{FF2B5EF4-FFF2-40B4-BE49-F238E27FC236}">
                <a16:creationId xmlns:a16="http://schemas.microsoft.com/office/drawing/2014/main" id="{B94FD364-CB88-4EE0-BE36-8F6ECF9C9FBA}"/>
              </a:ext>
            </a:extLst>
          </p:cNvPr>
          <p:cNvSpPr/>
          <p:nvPr/>
        </p:nvSpPr>
        <p:spPr>
          <a:xfrm>
            <a:off x="557876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7" name="楕円 206">
            <a:extLst>
              <a:ext uri="{FF2B5EF4-FFF2-40B4-BE49-F238E27FC236}">
                <a16:creationId xmlns:a16="http://schemas.microsoft.com/office/drawing/2014/main" id="{A523E046-9119-4DEF-9F15-9E7A8F215595}"/>
              </a:ext>
            </a:extLst>
          </p:cNvPr>
          <p:cNvSpPr/>
          <p:nvPr/>
        </p:nvSpPr>
        <p:spPr>
          <a:xfrm>
            <a:off x="573264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8" name="楕円 207">
            <a:extLst>
              <a:ext uri="{FF2B5EF4-FFF2-40B4-BE49-F238E27FC236}">
                <a16:creationId xmlns:a16="http://schemas.microsoft.com/office/drawing/2014/main" id="{4C4ECB90-806F-4701-A1A2-088766DC79B2}"/>
              </a:ext>
            </a:extLst>
          </p:cNvPr>
          <p:cNvSpPr/>
          <p:nvPr/>
        </p:nvSpPr>
        <p:spPr>
          <a:xfrm>
            <a:off x="588651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09" name="楕円 208">
            <a:extLst>
              <a:ext uri="{FF2B5EF4-FFF2-40B4-BE49-F238E27FC236}">
                <a16:creationId xmlns:a16="http://schemas.microsoft.com/office/drawing/2014/main" id="{06626420-16FF-4F49-BEF5-C3189449D590}"/>
              </a:ext>
            </a:extLst>
          </p:cNvPr>
          <p:cNvSpPr/>
          <p:nvPr/>
        </p:nvSpPr>
        <p:spPr>
          <a:xfrm>
            <a:off x="604039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0" name="楕円 209">
            <a:extLst>
              <a:ext uri="{FF2B5EF4-FFF2-40B4-BE49-F238E27FC236}">
                <a16:creationId xmlns:a16="http://schemas.microsoft.com/office/drawing/2014/main" id="{E4A31215-1014-4B36-B956-2A351EE3D39B}"/>
              </a:ext>
            </a:extLst>
          </p:cNvPr>
          <p:cNvSpPr/>
          <p:nvPr/>
        </p:nvSpPr>
        <p:spPr>
          <a:xfrm>
            <a:off x="619426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1" name="楕円 210">
            <a:extLst>
              <a:ext uri="{FF2B5EF4-FFF2-40B4-BE49-F238E27FC236}">
                <a16:creationId xmlns:a16="http://schemas.microsoft.com/office/drawing/2014/main" id="{555C0BA7-CB3F-4845-8B14-7F794368D3DF}"/>
              </a:ext>
            </a:extLst>
          </p:cNvPr>
          <p:cNvSpPr/>
          <p:nvPr/>
        </p:nvSpPr>
        <p:spPr>
          <a:xfrm>
            <a:off x="634813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2" name="楕円 211">
            <a:extLst>
              <a:ext uri="{FF2B5EF4-FFF2-40B4-BE49-F238E27FC236}">
                <a16:creationId xmlns:a16="http://schemas.microsoft.com/office/drawing/2014/main" id="{16565B05-74A4-4213-9063-3D31CB554D97}"/>
              </a:ext>
            </a:extLst>
          </p:cNvPr>
          <p:cNvSpPr/>
          <p:nvPr/>
        </p:nvSpPr>
        <p:spPr>
          <a:xfrm>
            <a:off x="650201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3" name="楕円 212">
            <a:extLst>
              <a:ext uri="{FF2B5EF4-FFF2-40B4-BE49-F238E27FC236}">
                <a16:creationId xmlns:a16="http://schemas.microsoft.com/office/drawing/2014/main" id="{EB933259-BFB8-445D-B0EE-5BD38924F0E7}"/>
              </a:ext>
            </a:extLst>
          </p:cNvPr>
          <p:cNvSpPr/>
          <p:nvPr/>
        </p:nvSpPr>
        <p:spPr>
          <a:xfrm>
            <a:off x="498886"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4" name="楕円 213">
            <a:extLst>
              <a:ext uri="{FF2B5EF4-FFF2-40B4-BE49-F238E27FC236}">
                <a16:creationId xmlns:a16="http://schemas.microsoft.com/office/drawing/2014/main" id="{EA0E8628-2766-47FB-A5BA-4B7B4BD3DA8D}"/>
              </a:ext>
            </a:extLst>
          </p:cNvPr>
          <p:cNvSpPr/>
          <p:nvPr/>
        </p:nvSpPr>
        <p:spPr>
          <a:xfrm>
            <a:off x="111642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5" name="楕円 214">
            <a:extLst>
              <a:ext uri="{FF2B5EF4-FFF2-40B4-BE49-F238E27FC236}">
                <a16:creationId xmlns:a16="http://schemas.microsoft.com/office/drawing/2014/main" id="{BDB8A9C6-C2B3-4654-8CCE-D830A71DF58C}"/>
              </a:ext>
            </a:extLst>
          </p:cNvPr>
          <p:cNvSpPr/>
          <p:nvPr/>
        </p:nvSpPr>
        <p:spPr>
          <a:xfrm>
            <a:off x="6655887"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6" name="楕円 215">
            <a:extLst>
              <a:ext uri="{FF2B5EF4-FFF2-40B4-BE49-F238E27FC236}">
                <a16:creationId xmlns:a16="http://schemas.microsoft.com/office/drawing/2014/main" id="{5FF175E2-0305-49E9-ADE4-9202ED4BB21F}"/>
              </a:ext>
            </a:extLst>
          </p:cNvPr>
          <p:cNvSpPr/>
          <p:nvPr/>
        </p:nvSpPr>
        <p:spPr>
          <a:xfrm>
            <a:off x="96254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7" name="楕円 216">
            <a:extLst>
              <a:ext uri="{FF2B5EF4-FFF2-40B4-BE49-F238E27FC236}">
                <a16:creationId xmlns:a16="http://schemas.microsoft.com/office/drawing/2014/main" id="{F10D0063-F1C0-41F3-90C5-E701AF263F1A}"/>
              </a:ext>
            </a:extLst>
          </p:cNvPr>
          <p:cNvSpPr/>
          <p:nvPr/>
        </p:nvSpPr>
        <p:spPr>
          <a:xfrm>
            <a:off x="6809761"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8" name="楕円 217">
            <a:extLst>
              <a:ext uri="{FF2B5EF4-FFF2-40B4-BE49-F238E27FC236}">
                <a16:creationId xmlns:a16="http://schemas.microsoft.com/office/drawing/2014/main" id="{6E45E213-1223-4FA8-9E8D-16E9E3E0A1A8}"/>
              </a:ext>
            </a:extLst>
          </p:cNvPr>
          <p:cNvSpPr/>
          <p:nvPr/>
        </p:nvSpPr>
        <p:spPr>
          <a:xfrm>
            <a:off x="7117509"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19" name="楕円 218">
            <a:extLst>
              <a:ext uri="{FF2B5EF4-FFF2-40B4-BE49-F238E27FC236}">
                <a16:creationId xmlns:a16="http://schemas.microsoft.com/office/drawing/2014/main" id="{EF37F17F-EC9E-43B0-A21E-9B214E347155}"/>
              </a:ext>
            </a:extLst>
          </p:cNvPr>
          <p:cNvSpPr/>
          <p:nvPr/>
        </p:nvSpPr>
        <p:spPr>
          <a:xfrm>
            <a:off x="696363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20" name="楕円 219">
            <a:extLst>
              <a:ext uri="{FF2B5EF4-FFF2-40B4-BE49-F238E27FC236}">
                <a16:creationId xmlns:a16="http://schemas.microsoft.com/office/drawing/2014/main" id="{37B02965-30E3-45FE-9507-C7C501AE3BA7}"/>
              </a:ext>
            </a:extLst>
          </p:cNvPr>
          <p:cNvSpPr/>
          <p:nvPr/>
        </p:nvSpPr>
        <p:spPr>
          <a:xfrm>
            <a:off x="388615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21" name="楕円 220">
            <a:extLst>
              <a:ext uri="{FF2B5EF4-FFF2-40B4-BE49-F238E27FC236}">
                <a16:creationId xmlns:a16="http://schemas.microsoft.com/office/drawing/2014/main" id="{AF25B264-66D6-4707-B593-64A443C10A28}"/>
              </a:ext>
            </a:extLst>
          </p:cNvPr>
          <p:cNvSpPr/>
          <p:nvPr/>
        </p:nvSpPr>
        <p:spPr>
          <a:xfrm>
            <a:off x="4193903"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22" name="楕円 221">
            <a:extLst>
              <a:ext uri="{FF2B5EF4-FFF2-40B4-BE49-F238E27FC236}">
                <a16:creationId xmlns:a16="http://schemas.microsoft.com/office/drawing/2014/main" id="{544B3F1F-C366-4343-B52D-866A51B1A1F3}"/>
              </a:ext>
            </a:extLst>
          </p:cNvPr>
          <p:cNvSpPr/>
          <p:nvPr/>
        </p:nvSpPr>
        <p:spPr>
          <a:xfrm>
            <a:off x="806604"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23" name="楕円 222">
            <a:extLst>
              <a:ext uri="{FF2B5EF4-FFF2-40B4-BE49-F238E27FC236}">
                <a16:creationId xmlns:a16="http://schemas.microsoft.com/office/drawing/2014/main" id="{877A18A7-33AD-4BB7-8EC6-02791BA780ED}"/>
              </a:ext>
            </a:extLst>
          </p:cNvPr>
          <p:cNvSpPr/>
          <p:nvPr/>
        </p:nvSpPr>
        <p:spPr>
          <a:xfrm>
            <a:off x="652745"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227" name="テキスト ボックス 226">
            <a:extLst>
              <a:ext uri="{FF2B5EF4-FFF2-40B4-BE49-F238E27FC236}">
                <a16:creationId xmlns:a16="http://schemas.microsoft.com/office/drawing/2014/main" id="{A021DE53-9ED1-4E20-8EF4-53DDD39CA894}"/>
              </a:ext>
            </a:extLst>
          </p:cNvPr>
          <p:cNvSpPr txBox="1"/>
          <p:nvPr/>
        </p:nvSpPr>
        <p:spPr>
          <a:xfrm>
            <a:off x="2454805" y="1337738"/>
            <a:ext cx="3671272" cy="707886"/>
          </a:xfrm>
          <a:prstGeom prst="rect">
            <a:avLst/>
          </a:prstGeom>
          <a:noFill/>
        </p:spPr>
        <p:txBody>
          <a:bodyPr wrap="square" rtlCol="0">
            <a:spAutoFit/>
          </a:bodyPr>
          <a:lstStyle/>
          <a:p>
            <a:r>
              <a:rPr kumimoji="1" lang="ja-JP" altLang="en-US" sz="4000" b="1" kern="0" dirty="0">
                <a:ln w="12700" cap="flat" cmpd="sng" algn="ctr">
                  <a:solidFill>
                    <a:srgbClr val="FFC000"/>
                  </a:solidFill>
                  <a:prstDash val="solid"/>
                  <a:round/>
                </a:ln>
                <a:gradFill>
                  <a:gsLst>
                    <a:gs pos="0">
                      <a:srgbClr val="FFC000"/>
                    </a:gs>
                    <a:gs pos="4000">
                      <a:srgbClr val="FFD966"/>
                    </a:gs>
                    <a:gs pos="87000">
                      <a:srgbClr val="FFF2CC"/>
                    </a:gs>
                  </a:gsLst>
                  <a:lin ang="5400000" scaled="0"/>
                </a:gradFill>
                <a:latin typeface="游明朝" panose="02020400000000000000" pitchFamily="18" charset="-128"/>
                <a:ea typeface="851チカラヅヨク-かなA" panose="02000600000000000000" pitchFamily="2" charset="-128"/>
              </a:rPr>
              <a:t>科学のふしぎ</a:t>
            </a:r>
            <a:endParaRPr kumimoji="1" lang="ja-JP" altLang="en-US" sz="4000" b="1" dirty="0">
              <a:solidFill>
                <a:srgbClr val="FFFF00"/>
              </a:solidFill>
              <a:latin typeface="こども丸ゴシック" panose="02000600000000000000" pitchFamily="50" charset="-128"/>
              <a:ea typeface="こども丸ゴシック" panose="02000600000000000000" pitchFamily="50" charset="-128"/>
            </a:endParaRPr>
          </a:p>
        </p:txBody>
      </p:sp>
      <p:sp>
        <p:nvSpPr>
          <p:cNvPr id="256" name="正方形/長方形 255">
            <a:extLst>
              <a:ext uri="{FF2B5EF4-FFF2-40B4-BE49-F238E27FC236}">
                <a16:creationId xmlns:a16="http://schemas.microsoft.com/office/drawing/2014/main" id="{AC56D92E-7691-4FDB-9784-CC0291861290}"/>
              </a:ext>
            </a:extLst>
          </p:cNvPr>
          <p:cNvSpPr/>
          <p:nvPr/>
        </p:nvSpPr>
        <p:spPr>
          <a:xfrm>
            <a:off x="373688" y="4935970"/>
            <a:ext cx="6931636" cy="333319"/>
          </a:xfrm>
          <a:prstGeom prst="rect">
            <a:avLst/>
          </a:prstGeom>
          <a:solidFill>
            <a:srgbClr val="20E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00" b="1" dirty="0">
                <a:solidFill>
                  <a:schemeClr val="tx1"/>
                </a:solidFill>
                <a:latin typeface="マキナス 4 Square" panose="02000600000000000000" pitchFamily="50" charset="-128"/>
                <a:ea typeface="マキナス 4 Square" panose="02000600000000000000" pitchFamily="50" charset="-128"/>
              </a:rPr>
              <a:t>次回の教室は１１月２</a:t>
            </a:r>
            <a:r>
              <a:rPr kumimoji="1" lang="en-US" altLang="ja-JP" sz="1300" b="1" dirty="0">
                <a:solidFill>
                  <a:schemeClr val="tx1"/>
                </a:solidFill>
                <a:latin typeface="マキナス 4 Square" panose="02000600000000000000" pitchFamily="50" charset="-128"/>
                <a:ea typeface="マキナス 4 Square" panose="02000600000000000000" pitchFamily="50" charset="-128"/>
              </a:rPr>
              <a:t>8</a:t>
            </a:r>
            <a:r>
              <a:rPr kumimoji="1" lang="ja-JP" altLang="en-US" sz="1300" b="1" dirty="0">
                <a:solidFill>
                  <a:schemeClr val="tx1"/>
                </a:solidFill>
                <a:latin typeface="マキナス 4 Square" panose="02000600000000000000" pitchFamily="50" charset="-128"/>
                <a:ea typeface="マキナス 4 Square" panose="02000600000000000000" pitchFamily="50" charset="-128"/>
              </a:rPr>
              <a:t>日</a:t>
            </a:r>
            <a:r>
              <a:rPr kumimoji="1" lang="en-US" altLang="ja-JP" sz="1300" b="1" dirty="0">
                <a:solidFill>
                  <a:schemeClr val="tx1"/>
                </a:solidFill>
                <a:latin typeface="マキナス 4 Square" panose="02000600000000000000" pitchFamily="50" charset="-128"/>
                <a:ea typeface="マキナス 4 Square" panose="02000600000000000000" pitchFamily="50" charset="-128"/>
              </a:rPr>
              <a:t>(</a:t>
            </a:r>
            <a:r>
              <a:rPr kumimoji="1" lang="ja-JP" altLang="en-US" sz="1300" b="1" dirty="0">
                <a:solidFill>
                  <a:schemeClr val="tx1"/>
                </a:solidFill>
                <a:latin typeface="マキナス 4 Square" panose="02000600000000000000" pitchFamily="50" charset="-128"/>
                <a:ea typeface="マキナス 4 Square" panose="02000600000000000000" pitchFamily="50" charset="-128"/>
              </a:rPr>
              <a:t>土</a:t>
            </a:r>
            <a:r>
              <a:rPr kumimoji="1" lang="en-US" altLang="ja-JP" sz="1300" b="1" dirty="0">
                <a:solidFill>
                  <a:schemeClr val="tx1"/>
                </a:solidFill>
                <a:latin typeface="マキナス 4 Square" panose="02000600000000000000" pitchFamily="50" charset="-128"/>
                <a:ea typeface="マキナス 4 Square" panose="02000600000000000000" pitchFamily="50" charset="-128"/>
              </a:rPr>
              <a:t>)13</a:t>
            </a:r>
            <a:r>
              <a:rPr kumimoji="1" lang="ja-JP" altLang="en-US" sz="1300" b="1" dirty="0">
                <a:solidFill>
                  <a:schemeClr val="tx1"/>
                </a:solidFill>
                <a:latin typeface="マキナス 4 Square" panose="02000600000000000000" pitchFamily="50" charset="-128"/>
                <a:ea typeface="マキナス 4 Square" panose="02000600000000000000" pitchFamily="50" charset="-128"/>
              </a:rPr>
              <a:t>：</a:t>
            </a:r>
            <a:r>
              <a:rPr kumimoji="1" lang="en-US" altLang="ja-JP" sz="1300" b="1" dirty="0">
                <a:solidFill>
                  <a:schemeClr val="tx1"/>
                </a:solidFill>
                <a:latin typeface="マキナス 4 Square" panose="02000600000000000000" pitchFamily="50" charset="-128"/>
                <a:ea typeface="マキナス 4 Square" panose="02000600000000000000" pitchFamily="50" charset="-128"/>
              </a:rPr>
              <a:t>30</a:t>
            </a:r>
            <a:r>
              <a:rPr kumimoji="1" lang="ja-JP" altLang="en-US" sz="1300" b="1" dirty="0">
                <a:solidFill>
                  <a:schemeClr val="tx1"/>
                </a:solidFill>
                <a:latin typeface="マキナス 4 Square" panose="02000600000000000000" pitchFamily="50" charset="-128"/>
                <a:ea typeface="マキナス 4 Square" panose="02000600000000000000" pitchFamily="50" charset="-128"/>
              </a:rPr>
              <a:t>～です。 内容はお楽しみに！！</a:t>
            </a:r>
            <a:endParaRPr kumimoji="1" lang="ja-JP" altLang="en-US" sz="1300" dirty="0"/>
          </a:p>
        </p:txBody>
      </p:sp>
      <p:sp>
        <p:nvSpPr>
          <p:cNvPr id="260" name="正方形/長方形 259">
            <a:extLst>
              <a:ext uri="{FF2B5EF4-FFF2-40B4-BE49-F238E27FC236}">
                <a16:creationId xmlns:a16="http://schemas.microsoft.com/office/drawing/2014/main" id="{C8A9E005-E850-48D7-9337-7FB653A8A9EF}"/>
              </a:ext>
            </a:extLst>
          </p:cNvPr>
          <p:cNvSpPr/>
          <p:nvPr/>
        </p:nvSpPr>
        <p:spPr>
          <a:xfrm>
            <a:off x="1873237" y="2231125"/>
            <a:ext cx="1758488" cy="591765"/>
          </a:xfrm>
          <a:prstGeom prst="rect">
            <a:avLst/>
          </a:prstGeom>
        </p:spPr>
        <p:txBody>
          <a:bodyPr wrap="square">
            <a:spAutoFit/>
          </a:bodyPr>
          <a:lstStyle/>
          <a:p>
            <a:pPr algn="ctr">
              <a:lnSpc>
                <a:spcPts val="2000"/>
              </a:lnSpc>
            </a:pPr>
            <a:r>
              <a:rPr lang="ja-JP" altLang="en-US" sz="1400" dirty="0">
                <a:latin typeface="マキナス 4 Square" panose="02000600000000000000" pitchFamily="50" charset="-128"/>
                <a:ea typeface="マキナス 4 Square" panose="02000600000000000000" pitchFamily="50" charset="-128"/>
              </a:rPr>
              <a:t>千手中央コミセン 千年の森ホール</a:t>
            </a:r>
            <a:endParaRPr lang="en-US" altLang="ja-JP" sz="1400" dirty="0">
              <a:latin typeface="マキナス 4 Square" panose="02000600000000000000" pitchFamily="50" charset="-128"/>
              <a:ea typeface="マキナス 4 Square" panose="02000600000000000000" pitchFamily="50" charset="-128"/>
            </a:endParaRPr>
          </a:p>
        </p:txBody>
      </p:sp>
      <p:sp>
        <p:nvSpPr>
          <p:cNvPr id="261" name="正方形/長方形 260">
            <a:extLst>
              <a:ext uri="{FF2B5EF4-FFF2-40B4-BE49-F238E27FC236}">
                <a16:creationId xmlns:a16="http://schemas.microsoft.com/office/drawing/2014/main" id="{2BAF1760-7EC9-4E42-A1DD-FAFA2FA8619A}"/>
              </a:ext>
            </a:extLst>
          </p:cNvPr>
          <p:cNvSpPr/>
          <p:nvPr/>
        </p:nvSpPr>
        <p:spPr>
          <a:xfrm>
            <a:off x="1889174" y="1972066"/>
            <a:ext cx="1600118" cy="342530"/>
          </a:xfrm>
          <a:prstGeom prst="rect">
            <a:avLst/>
          </a:prstGeom>
        </p:spPr>
        <p:txBody>
          <a:bodyPr wrap="none">
            <a:spAutoFit/>
          </a:bodyPr>
          <a:lstStyle/>
          <a:p>
            <a:pPr>
              <a:lnSpc>
                <a:spcPts val="2000"/>
              </a:lnSpc>
            </a:pPr>
            <a:r>
              <a:rPr lang="en-US" altLang="ja-JP" sz="1600" dirty="0">
                <a:latin typeface="マキナス 4 Square" panose="02000600000000000000" pitchFamily="50" charset="-128"/>
                <a:ea typeface="マキナス 4 Square" panose="02000600000000000000" pitchFamily="50" charset="-128"/>
              </a:rPr>
              <a:t>9</a:t>
            </a:r>
            <a:r>
              <a:rPr lang="ja-JP" altLang="en-US" sz="1600" dirty="0">
                <a:latin typeface="マキナス 4 Square" panose="02000600000000000000" pitchFamily="50" charset="-128"/>
                <a:ea typeface="マキナス 4 Square" panose="02000600000000000000" pitchFamily="50" charset="-128"/>
              </a:rPr>
              <a:t>：</a:t>
            </a:r>
            <a:r>
              <a:rPr lang="en-US" altLang="ja-JP" sz="1600" dirty="0">
                <a:latin typeface="マキナス 4 Square" panose="02000600000000000000" pitchFamily="50" charset="-128"/>
                <a:ea typeface="マキナス 4 Square" panose="02000600000000000000" pitchFamily="50" charset="-128"/>
              </a:rPr>
              <a:t>30</a:t>
            </a:r>
            <a:r>
              <a:rPr lang="ja-JP" altLang="en-US" sz="1600" dirty="0">
                <a:latin typeface="マキナス 4 Square" panose="02000600000000000000" pitchFamily="50" charset="-128"/>
                <a:ea typeface="マキナス 4 Square" panose="02000600000000000000" pitchFamily="50" charset="-128"/>
              </a:rPr>
              <a:t> </a:t>
            </a:r>
            <a:r>
              <a:rPr lang="en-US" altLang="ja-JP" sz="1600" dirty="0">
                <a:latin typeface="マキナス 4 Square" panose="02000600000000000000" pitchFamily="50" charset="-128"/>
                <a:ea typeface="マキナス 4 Square" panose="02000600000000000000" pitchFamily="50" charset="-128"/>
              </a:rPr>
              <a:t>- 11</a:t>
            </a:r>
            <a:r>
              <a:rPr lang="ja-JP" altLang="en-US" sz="1600" dirty="0">
                <a:latin typeface="マキナス 4 Square" panose="02000600000000000000" pitchFamily="50" charset="-128"/>
                <a:ea typeface="マキナス 4 Square" panose="02000600000000000000" pitchFamily="50" charset="-128"/>
              </a:rPr>
              <a:t>：</a:t>
            </a:r>
            <a:r>
              <a:rPr lang="en-US" altLang="ja-JP" sz="1600" dirty="0">
                <a:latin typeface="マキナス 4 Square" panose="02000600000000000000" pitchFamily="50" charset="-128"/>
                <a:ea typeface="マキナス 4 Square" panose="02000600000000000000" pitchFamily="50" charset="-128"/>
              </a:rPr>
              <a:t>30</a:t>
            </a:r>
          </a:p>
        </p:txBody>
      </p:sp>
      <p:sp>
        <p:nvSpPr>
          <p:cNvPr id="263" name="正方形/長方形 262">
            <a:extLst>
              <a:ext uri="{FF2B5EF4-FFF2-40B4-BE49-F238E27FC236}">
                <a16:creationId xmlns:a16="http://schemas.microsoft.com/office/drawing/2014/main" id="{A179248A-F207-48F4-BB69-5EC594BF7EF6}"/>
              </a:ext>
            </a:extLst>
          </p:cNvPr>
          <p:cNvSpPr/>
          <p:nvPr/>
        </p:nvSpPr>
        <p:spPr>
          <a:xfrm>
            <a:off x="1239936" y="3523834"/>
            <a:ext cx="2008883" cy="331694"/>
          </a:xfrm>
          <a:prstGeom prst="rect">
            <a:avLst/>
          </a:prstGeom>
        </p:spPr>
        <p:txBody>
          <a:bodyPr wrap="none" anchor="ctr" anchorCtr="0">
            <a:spAutoFit/>
          </a:bodyPr>
          <a:lstStyle/>
          <a:p>
            <a:pPr>
              <a:lnSpc>
                <a:spcPts val="2000"/>
              </a:lnSpc>
            </a:pPr>
            <a:r>
              <a:rPr lang="ja-JP" altLang="en-US" sz="1300" dirty="0">
                <a:latin typeface="マキナス 4 Square" panose="02000600000000000000" pitchFamily="50" charset="-128"/>
                <a:ea typeface="マキナス 4 Square" panose="02000600000000000000" pitchFamily="50" charset="-128"/>
              </a:rPr>
              <a:t>市内の小学生</a:t>
            </a:r>
            <a:r>
              <a:rPr lang="ja-JP" altLang="en-US" sz="1050" dirty="0">
                <a:latin typeface="マキナス 4 Square" panose="02000600000000000000" pitchFamily="50" charset="-128"/>
                <a:ea typeface="マキナス 4 Square" panose="02000600000000000000" pitchFamily="50" charset="-128"/>
              </a:rPr>
              <a:t>（定員</a:t>
            </a:r>
            <a:r>
              <a:rPr lang="en-US" altLang="ja-JP" sz="1050" dirty="0">
                <a:latin typeface="マキナス 4 Square" panose="02000600000000000000" pitchFamily="50" charset="-128"/>
                <a:ea typeface="マキナス 4 Square" panose="02000600000000000000" pitchFamily="50" charset="-128"/>
              </a:rPr>
              <a:t>15</a:t>
            </a:r>
            <a:r>
              <a:rPr lang="ja-JP" altLang="en-US" sz="1050" dirty="0">
                <a:latin typeface="マキナス 4 Square" panose="02000600000000000000" pitchFamily="50" charset="-128"/>
                <a:ea typeface="マキナス 4 Square" panose="02000600000000000000" pitchFamily="50" charset="-128"/>
              </a:rPr>
              <a:t>名）</a:t>
            </a:r>
            <a:endParaRPr lang="en-US" altLang="ja-JP" sz="1600" dirty="0">
              <a:latin typeface="マキナス 4 Square" panose="02000600000000000000" pitchFamily="50" charset="-128"/>
              <a:ea typeface="マキナス 4 Square" panose="02000600000000000000" pitchFamily="50" charset="-128"/>
            </a:endParaRPr>
          </a:p>
        </p:txBody>
      </p:sp>
      <p:sp>
        <p:nvSpPr>
          <p:cNvPr id="265" name="正方形/長方形 264">
            <a:extLst>
              <a:ext uri="{FF2B5EF4-FFF2-40B4-BE49-F238E27FC236}">
                <a16:creationId xmlns:a16="http://schemas.microsoft.com/office/drawing/2014/main" id="{8F39E64B-12C2-4144-84B8-0A4EA614DC23}"/>
              </a:ext>
            </a:extLst>
          </p:cNvPr>
          <p:cNvSpPr/>
          <p:nvPr/>
        </p:nvSpPr>
        <p:spPr>
          <a:xfrm>
            <a:off x="5578769" y="3224422"/>
            <a:ext cx="1455848" cy="342530"/>
          </a:xfrm>
          <a:prstGeom prst="rect">
            <a:avLst/>
          </a:prstGeom>
        </p:spPr>
        <p:txBody>
          <a:bodyPr wrap="none" anchor="ctr" anchorCtr="0">
            <a:spAutoFit/>
          </a:bodyPr>
          <a:lstStyle/>
          <a:p>
            <a:pPr>
              <a:lnSpc>
                <a:spcPts val="2000"/>
              </a:lnSpc>
            </a:pPr>
            <a:r>
              <a:rPr lang="en-US" altLang="ja-JP" sz="1600" dirty="0">
                <a:latin typeface="マキナス 4 Square" panose="02000600000000000000" pitchFamily="50" charset="-128"/>
                <a:ea typeface="マキナス 4 Square" panose="02000600000000000000" pitchFamily="50" charset="-128"/>
              </a:rPr>
              <a:t>500</a:t>
            </a:r>
            <a:r>
              <a:rPr lang="ja-JP" altLang="en-US" sz="1200" dirty="0">
                <a:latin typeface="マキナス 4 Square" panose="02000600000000000000" pitchFamily="50" charset="-128"/>
                <a:ea typeface="マキナス 4 Square" panose="02000600000000000000" pitchFamily="50" charset="-128"/>
              </a:rPr>
              <a:t>円</a:t>
            </a:r>
            <a:r>
              <a:rPr lang="en-US" altLang="ja-JP" sz="1050" dirty="0">
                <a:latin typeface="マキナス 4 Square" panose="02000600000000000000" pitchFamily="50" charset="-128"/>
                <a:ea typeface="マキナス 4 Square" panose="02000600000000000000" pitchFamily="50" charset="-128"/>
              </a:rPr>
              <a:t>(</a:t>
            </a:r>
            <a:r>
              <a:rPr lang="ja-JP" altLang="en-US" sz="1050" dirty="0">
                <a:latin typeface="マキナス 4 Square" panose="02000600000000000000" pitchFamily="50" charset="-128"/>
                <a:ea typeface="マキナス 4 Square" panose="02000600000000000000" pitchFamily="50" charset="-128"/>
              </a:rPr>
              <a:t>当日支払い</a:t>
            </a:r>
            <a:r>
              <a:rPr lang="en-US" altLang="ja-JP" sz="1050" dirty="0">
                <a:latin typeface="マキナス 4 Square" panose="02000600000000000000" pitchFamily="50" charset="-128"/>
                <a:ea typeface="マキナス 4 Square" panose="02000600000000000000" pitchFamily="50" charset="-128"/>
              </a:rPr>
              <a:t>)</a:t>
            </a:r>
          </a:p>
        </p:txBody>
      </p:sp>
      <p:sp>
        <p:nvSpPr>
          <p:cNvPr id="266" name="正方形/長方形 265">
            <a:extLst>
              <a:ext uri="{FF2B5EF4-FFF2-40B4-BE49-F238E27FC236}">
                <a16:creationId xmlns:a16="http://schemas.microsoft.com/office/drawing/2014/main" id="{A8AF8FEE-CF58-4F98-8B97-E1E5FEEFDC01}"/>
              </a:ext>
            </a:extLst>
          </p:cNvPr>
          <p:cNvSpPr/>
          <p:nvPr/>
        </p:nvSpPr>
        <p:spPr>
          <a:xfrm>
            <a:off x="1212700" y="3780300"/>
            <a:ext cx="2044149" cy="230832"/>
          </a:xfrm>
          <a:prstGeom prst="rect">
            <a:avLst/>
          </a:prstGeom>
        </p:spPr>
        <p:txBody>
          <a:bodyPr wrap="none" anchor="ctr" anchorCtr="0">
            <a:spAutoFit/>
          </a:bodyPr>
          <a:lstStyle/>
          <a:p>
            <a:r>
              <a:rPr lang="en-US" altLang="ja-JP" sz="900" dirty="0">
                <a:latin typeface="マキナス 4 Square" panose="02000600000000000000" pitchFamily="50" charset="-128"/>
                <a:ea typeface="マキナス 4 Square" panose="02000600000000000000" pitchFamily="50" charset="-128"/>
              </a:rPr>
              <a:t>1</a:t>
            </a:r>
            <a:r>
              <a:rPr lang="ja-JP" altLang="en-US" sz="900" dirty="0">
                <a:latin typeface="マキナス 4 Square" panose="02000600000000000000" pitchFamily="50" charset="-128"/>
                <a:ea typeface="マキナス 4 Square" panose="02000600000000000000" pitchFamily="50" charset="-128"/>
              </a:rPr>
              <a:t>～</a:t>
            </a:r>
            <a:r>
              <a:rPr lang="en-US" altLang="ja-JP" sz="900" dirty="0">
                <a:latin typeface="マキナス 4 Square" panose="02000600000000000000" pitchFamily="50" charset="-128"/>
                <a:ea typeface="マキナス 4 Square" panose="02000600000000000000" pitchFamily="50" charset="-128"/>
              </a:rPr>
              <a:t>3</a:t>
            </a:r>
            <a:r>
              <a:rPr lang="ja-JP" altLang="en-US" sz="900" dirty="0">
                <a:latin typeface="マキナス 4 Square" panose="02000600000000000000" pitchFamily="50" charset="-128"/>
                <a:ea typeface="マキナス 4 Square" panose="02000600000000000000" pitchFamily="50" charset="-128"/>
              </a:rPr>
              <a:t>年生は保護者の同伴が必要です</a:t>
            </a:r>
            <a:endParaRPr lang="en-US" altLang="ja-JP" sz="900" dirty="0">
              <a:latin typeface="マキナス 4 Square" panose="02000600000000000000" pitchFamily="50" charset="-128"/>
              <a:ea typeface="マキナス 4 Square" panose="02000600000000000000" pitchFamily="50" charset="-128"/>
            </a:endParaRPr>
          </a:p>
        </p:txBody>
      </p:sp>
      <p:sp>
        <p:nvSpPr>
          <p:cNvPr id="267" name="正方形/長方形 266">
            <a:extLst>
              <a:ext uri="{FF2B5EF4-FFF2-40B4-BE49-F238E27FC236}">
                <a16:creationId xmlns:a16="http://schemas.microsoft.com/office/drawing/2014/main" id="{A27C82A6-7F43-40CB-A113-774D67FA16C9}"/>
              </a:ext>
            </a:extLst>
          </p:cNvPr>
          <p:cNvSpPr/>
          <p:nvPr/>
        </p:nvSpPr>
        <p:spPr>
          <a:xfrm>
            <a:off x="1223673" y="3999374"/>
            <a:ext cx="5957096" cy="923330"/>
          </a:xfrm>
          <a:prstGeom prst="rect">
            <a:avLst/>
          </a:prstGeom>
        </p:spPr>
        <p:txBody>
          <a:bodyPr wrap="square" anchor="ctr" anchorCtr="0">
            <a:spAutoFit/>
          </a:bodyPr>
          <a:lstStyle/>
          <a:p>
            <a:r>
              <a:rPr kumimoji="1" lang="en-US" altLang="ja-JP" sz="1400" dirty="0">
                <a:latin typeface="マキナス 4 Square" panose="02000600000000000000" pitchFamily="50" charset="-128"/>
                <a:ea typeface="マキナス 4 Square" panose="02000600000000000000" pitchFamily="50" charset="-128"/>
              </a:rPr>
              <a:t>9</a:t>
            </a:r>
            <a:r>
              <a:rPr kumimoji="1" lang="ja-JP" altLang="en-US" sz="1400" dirty="0">
                <a:latin typeface="マキナス 4 Square" panose="02000600000000000000" pitchFamily="50" charset="-128"/>
                <a:ea typeface="マキナス 4 Square" panose="02000600000000000000" pitchFamily="50" charset="-128"/>
              </a:rPr>
              <a:t>月</a:t>
            </a:r>
            <a:r>
              <a:rPr kumimoji="1" lang="en-US" altLang="ja-JP" sz="1400" dirty="0">
                <a:latin typeface="マキナス 4 Square" panose="02000600000000000000" pitchFamily="50" charset="-128"/>
                <a:ea typeface="マキナス 4 Square" panose="02000600000000000000" pitchFamily="50" charset="-128"/>
              </a:rPr>
              <a:t>17</a:t>
            </a:r>
            <a:r>
              <a:rPr kumimoji="1" lang="ja-JP" altLang="en-US" sz="1400" dirty="0">
                <a:latin typeface="マキナス 4 Square" panose="02000600000000000000" pitchFamily="50" charset="-128"/>
                <a:ea typeface="マキナス 4 Square" panose="02000600000000000000" pitchFamily="50" charset="-128"/>
              </a:rPr>
              <a:t>日</a:t>
            </a:r>
            <a:r>
              <a:rPr kumimoji="1" lang="en-US" altLang="ja-JP" sz="1400" dirty="0">
                <a:latin typeface="マキナス 4 Square" panose="02000600000000000000" pitchFamily="50" charset="-128"/>
                <a:ea typeface="マキナス 4 Square" panose="02000600000000000000" pitchFamily="50" charset="-128"/>
              </a:rPr>
              <a:t>(</a:t>
            </a:r>
            <a:r>
              <a:rPr kumimoji="1" lang="ja-JP" altLang="en-US" sz="1400" dirty="0">
                <a:latin typeface="マキナス 4 Square" panose="02000600000000000000" pitchFamily="50" charset="-128"/>
                <a:ea typeface="マキナス 4 Square" panose="02000600000000000000" pitchFamily="50" charset="-128"/>
              </a:rPr>
              <a:t>木</a:t>
            </a:r>
            <a:r>
              <a:rPr kumimoji="1" lang="ja-JP" altLang="en-US" sz="1400" spc="-400" dirty="0">
                <a:latin typeface="マキナス 4 Square" panose="02000600000000000000" pitchFamily="50" charset="-128"/>
                <a:ea typeface="マキナス 4 Square" panose="02000600000000000000" pitchFamily="50" charset="-128"/>
              </a:rPr>
              <a:t>）</a:t>
            </a:r>
            <a:r>
              <a:rPr kumimoji="1" lang="ja-JP" altLang="en-US" sz="1400" dirty="0">
                <a:latin typeface="マキナス 4 Square" panose="02000600000000000000" pitchFamily="50" charset="-128"/>
                <a:ea typeface="マキナス 4 Square" panose="02000600000000000000" pitchFamily="50" charset="-128"/>
              </a:rPr>
              <a:t>まで</a:t>
            </a:r>
            <a:r>
              <a:rPr kumimoji="1" lang="ja-JP" altLang="en-US" sz="1200" dirty="0">
                <a:latin typeface="マキナス 4 Square" panose="02000600000000000000" pitchFamily="50" charset="-128"/>
                <a:ea typeface="マキナス 4 Square" panose="02000600000000000000" pitchFamily="50" charset="-128"/>
              </a:rPr>
              <a:t>　以下いずれかの方法でお申込みください</a:t>
            </a:r>
            <a:endParaRPr kumimoji="1" lang="en-US" altLang="ja-JP" sz="1200" dirty="0">
              <a:latin typeface="マキナス 4 Square" panose="02000600000000000000" pitchFamily="50" charset="-128"/>
              <a:ea typeface="マキナス 4 Square" panose="02000600000000000000" pitchFamily="50" charset="-128"/>
            </a:endParaRPr>
          </a:p>
          <a:p>
            <a:r>
              <a:rPr kumimoji="1" lang="ja-JP" altLang="en-US" sz="1200" dirty="0">
                <a:latin typeface="マキナス 4 Square" panose="02000600000000000000" pitchFamily="50" charset="-128"/>
                <a:ea typeface="マキナス 4 Square" panose="02000600000000000000" pitchFamily="50" charset="-128"/>
              </a:rPr>
              <a:t>①申込用紙に記入のうえ川西公民館へ提出、または</a:t>
            </a:r>
            <a:r>
              <a:rPr kumimoji="1" lang="en-US" altLang="ja-JP" sz="1200" dirty="0">
                <a:latin typeface="マキナス 4 Square" panose="02000600000000000000" pitchFamily="50" charset="-128"/>
                <a:ea typeface="マキナス 4 Square" panose="02000600000000000000" pitchFamily="50" charset="-128"/>
              </a:rPr>
              <a:t>FAX</a:t>
            </a:r>
            <a:r>
              <a:rPr kumimoji="1" lang="ja-JP" altLang="en-US" sz="1200" dirty="0">
                <a:latin typeface="マキナス 4 Square" panose="02000600000000000000" pitchFamily="50" charset="-128"/>
                <a:ea typeface="マキナス 4 Square" panose="02000600000000000000" pitchFamily="50" charset="-128"/>
              </a:rPr>
              <a:t>送信　②電話　③メール　</a:t>
            </a:r>
            <a:endParaRPr kumimoji="1" lang="en-US" altLang="ja-JP" sz="1200" dirty="0">
              <a:latin typeface="マキナス 4 Square" panose="02000600000000000000" pitchFamily="50" charset="-128"/>
              <a:ea typeface="マキナス 4 Square" panose="02000600000000000000" pitchFamily="50" charset="-128"/>
            </a:endParaRPr>
          </a:p>
          <a:p>
            <a:r>
              <a:rPr kumimoji="1" lang="ja-JP" altLang="en-US" sz="1400" dirty="0">
                <a:latin typeface="マキナス 4 Square" panose="02000600000000000000" pitchFamily="50" charset="-128"/>
                <a:ea typeface="マキナス 4 Square" panose="02000600000000000000" pitchFamily="50" charset="-128"/>
              </a:rPr>
              <a:t> 川西公民館 ☎ </a:t>
            </a:r>
            <a:r>
              <a:rPr kumimoji="1" lang="en-US" altLang="ja-JP" sz="1400" dirty="0">
                <a:latin typeface="マキナス 4 Square" panose="02000600000000000000" pitchFamily="50" charset="-128"/>
                <a:ea typeface="マキナス 4 Square" panose="02000600000000000000" pitchFamily="50" charset="-128"/>
              </a:rPr>
              <a:t>768-2308</a:t>
            </a:r>
            <a:r>
              <a:rPr kumimoji="1" lang="ja-JP" altLang="en-US" sz="1400" dirty="0">
                <a:latin typeface="マキナス 4 Square" panose="02000600000000000000" pitchFamily="50" charset="-128"/>
                <a:ea typeface="マキナス 4 Square" panose="02000600000000000000" pitchFamily="50" charset="-128"/>
              </a:rPr>
              <a:t>・</a:t>
            </a:r>
            <a:r>
              <a:rPr kumimoji="1" lang="en-US" altLang="ja-JP" sz="1400" dirty="0">
                <a:latin typeface="マキナス 4 Square" panose="02000600000000000000" pitchFamily="50" charset="-128"/>
                <a:ea typeface="マキナス 4 Square" panose="02000600000000000000" pitchFamily="50" charset="-128"/>
              </a:rPr>
              <a:t>FAX</a:t>
            </a:r>
            <a:r>
              <a:rPr kumimoji="1" lang="ja-JP" altLang="en-US" sz="1400" dirty="0">
                <a:latin typeface="マキナス 4 Square" panose="02000600000000000000" pitchFamily="50" charset="-128"/>
                <a:ea typeface="マキナス 4 Square" panose="02000600000000000000" pitchFamily="50" charset="-128"/>
              </a:rPr>
              <a:t> </a:t>
            </a:r>
            <a:r>
              <a:rPr kumimoji="1" lang="en-US" altLang="ja-JP" sz="1400" dirty="0">
                <a:latin typeface="マキナス 4 Square" panose="02000600000000000000" pitchFamily="50" charset="-128"/>
                <a:ea typeface="マキナス 4 Square" panose="02000600000000000000" pitchFamily="50" charset="-128"/>
              </a:rPr>
              <a:t>768-2340</a:t>
            </a:r>
            <a:r>
              <a:rPr kumimoji="1" lang="ja-JP" altLang="en-US" sz="1400" dirty="0">
                <a:latin typeface="マキナス 4 Square" panose="02000600000000000000" pitchFamily="50" charset="-128"/>
                <a:ea typeface="マキナス 4 Square" panose="02000600000000000000" pitchFamily="50" charset="-128"/>
              </a:rPr>
              <a:t> </a:t>
            </a:r>
            <a:endParaRPr kumimoji="1" lang="en-US" altLang="ja-JP" sz="1400" dirty="0">
              <a:latin typeface="マキナス 4 Square" panose="02000600000000000000" pitchFamily="50" charset="-128"/>
              <a:ea typeface="マキナス 4 Square" panose="02000600000000000000" pitchFamily="50" charset="-128"/>
            </a:endParaRPr>
          </a:p>
          <a:p>
            <a:r>
              <a:rPr kumimoji="1" lang="ja-JP" altLang="en-US" sz="1400" dirty="0">
                <a:latin typeface="マキナス 4 Square" panose="02000600000000000000" pitchFamily="50" charset="-128"/>
                <a:ea typeface="マキナス 4 Square" panose="02000600000000000000" pitchFamily="50" charset="-128"/>
              </a:rPr>
              <a:t>　　　　　 📨 </a:t>
            </a:r>
            <a:r>
              <a:rPr kumimoji="1" lang="en-US" altLang="ja-JP" sz="1400" dirty="0">
                <a:latin typeface="マキナス 4 Square" panose="02000600000000000000" pitchFamily="50" charset="-128"/>
                <a:ea typeface="マキナス 4 Square" panose="02000600000000000000" pitchFamily="50" charset="-128"/>
              </a:rPr>
              <a:t>ks-kominkan@city.tokamachi.lg.jp</a:t>
            </a:r>
            <a:endParaRPr lang="en-US" altLang="ja-JP" sz="1200" dirty="0">
              <a:latin typeface="マキナス 4 Square" panose="02000600000000000000" pitchFamily="50" charset="-128"/>
              <a:ea typeface="マキナス 4 Square" panose="02000600000000000000" pitchFamily="50" charset="-128"/>
            </a:endParaRPr>
          </a:p>
        </p:txBody>
      </p:sp>
      <p:sp>
        <p:nvSpPr>
          <p:cNvPr id="268" name="Text Box 1702">
            <a:extLst>
              <a:ext uri="{FF2B5EF4-FFF2-40B4-BE49-F238E27FC236}">
                <a16:creationId xmlns:a16="http://schemas.microsoft.com/office/drawing/2014/main" id="{02C4FF73-EA02-44A7-86D1-0FE2D8031793}"/>
              </a:ext>
            </a:extLst>
          </p:cNvPr>
          <p:cNvSpPr txBox="1">
            <a:spLocks noChangeArrowheads="1"/>
          </p:cNvSpPr>
          <p:nvPr/>
        </p:nvSpPr>
        <p:spPr bwMode="auto">
          <a:xfrm>
            <a:off x="357792" y="1519680"/>
            <a:ext cx="2354172" cy="51815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2000" tIns="0" rIns="0" bIns="0" anchor="t" anchorCtr="0" upright="1">
            <a:noAutofit/>
          </a:bodyPr>
          <a:lstStyle/>
          <a:p>
            <a:pPr algn="just">
              <a:spcAft>
                <a:spcPts val="0"/>
              </a:spcAft>
            </a:pPr>
            <a:r>
              <a:rPr lang="ja-JP" altLang="ja-JP" sz="2200" b="1" kern="0" dirty="0">
                <a:ln w="12700" cap="flat" cmpd="sng" algn="ctr">
                  <a:solidFill>
                    <a:srgbClr val="FFC000"/>
                  </a:solidFill>
                  <a:prstDash val="solid"/>
                  <a:round/>
                </a:ln>
                <a:gradFill>
                  <a:gsLst>
                    <a:gs pos="0">
                      <a:srgbClr val="FFC000"/>
                    </a:gs>
                    <a:gs pos="4000">
                      <a:srgbClr val="FFD966"/>
                    </a:gs>
                    <a:gs pos="87000">
                      <a:srgbClr val="FFF2CC"/>
                    </a:gs>
                  </a:gsLst>
                  <a:lin ang="5400000" scaled="0"/>
                </a:gradFill>
                <a:latin typeface="游明朝" panose="02020400000000000000" pitchFamily="18" charset="-128"/>
                <a:ea typeface="851チカラヅヨク-かなA" panose="02000600000000000000" pitchFamily="2" charset="-128"/>
                <a:cs typeface="ShinMGoPro-DeBold"/>
              </a:rPr>
              <a:t>理科学実験教室</a:t>
            </a:r>
            <a:r>
              <a:rPr lang="ja-JP" altLang="en-US" sz="2000" b="1" kern="0" dirty="0">
                <a:ln w="12700" cap="flat" cmpd="sng" algn="ctr">
                  <a:solidFill>
                    <a:srgbClr val="FFC000"/>
                  </a:solidFill>
                  <a:prstDash val="solid"/>
                  <a:round/>
                </a:ln>
                <a:gradFill>
                  <a:gsLst>
                    <a:gs pos="0">
                      <a:srgbClr val="FFC000"/>
                    </a:gs>
                    <a:gs pos="4000">
                      <a:srgbClr val="FFD966"/>
                    </a:gs>
                    <a:gs pos="87000">
                      <a:srgbClr val="FFF2CC"/>
                    </a:gs>
                  </a:gsLst>
                  <a:lin ang="5400000" scaled="0"/>
                </a:gradFill>
                <a:latin typeface="游明朝" panose="02020400000000000000" pitchFamily="18" charset="-128"/>
                <a:ea typeface="851チカラヅヨク-かなA" panose="02000600000000000000" pitchFamily="2" charset="-128"/>
                <a:cs typeface="ShinMGoPro-DeBold"/>
              </a:rPr>
              <a:t>　</a:t>
            </a:r>
            <a:endParaRPr lang="ja-JP" altLang="ja-JP" sz="2000"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272" name="正方形/長方形 271">
            <a:extLst>
              <a:ext uri="{FF2B5EF4-FFF2-40B4-BE49-F238E27FC236}">
                <a16:creationId xmlns:a16="http://schemas.microsoft.com/office/drawing/2014/main" id="{BD72E21B-770E-4228-8CD2-C70110AD14B6}"/>
              </a:ext>
            </a:extLst>
          </p:cNvPr>
          <p:cNvSpPr/>
          <p:nvPr/>
        </p:nvSpPr>
        <p:spPr>
          <a:xfrm>
            <a:off x="1211339" y="5988662"/>
            <a:ext cx="3205915" cy="430887"/>
          </a:xfrm>
          <a:prstGeom prst="rect">
            <a:avLst/>
          </a:prstGeom>
        </p:spPr>
        <p:txBody>
          <a:bodyPr wrap="square">
            <a:spAutoFit/>
          </a:bodyPr>
          <a:lstStyle/>
          <a:p>
            <a:r>
              <a:rPr lang="ja-JP" altLang="en-US" sz="1100" dirty="0">
                <a:latin typeface="Noto Sans CJK JP Regular" panose="020B0500000000000000" pitchFamily="34" charset="-128"/>
                <a:ea typeface="Noto Sans CJK JP Regular" panose="020B0500000000000000" pitchFamily="34" charset="-128"/>
              </a:rPr>
              <a:t>開会式　　午後</a:t>
            </a:r>
            <a:r>
              <a:rPr lang="en-US" altLang="ja-JP" sz="1100" dirty="0">
                <a:latin typeface="Noto Sans CJK JP Regular" panose="020B0500000000000000" pitchFamily="34" charset="-128"/>
                <a:ea typeface="Noto Sans CJK JP Regular" panose="020B0500000000000000" pitchFamily="34" charset="-128"/>
              </a:rPr>
              <a:t>7</a:t>
            </a:r>
            <a:r>
              <a:rPr lang="ja-JP" altLang="en-US" sz="1100" dirty="0">
                <a:latin typeface="Noto Sans CJK JP Regular" panose="020B0500000000000000" pitchFamily="34" charset="-128"/>
                <a:ea typeface="Noto Sans CJK JP Regular" panose="020B0500000000000000" pitchFamily="34" charset="-128"/>
              </a:rPr>
              <a:t>時</a:t>
            </a:r>
            <a:endParaRPr lang="en-US" altLang="ja-JP" sz="1100" dirty="0">
              <a:latin typeface="Noto Sans CJK JP Regular" panose="020B0500000000000000" pitchFamily="34" charset="-128"/>
              <a:ea typeface="Noto Sans CJK JP Regular" panose="020B0500000000000000" pitchFamily="34" charset="-128"/>
            </a:endParaRPr>
          </a:p>
          <a:p>
            <a:r>
              <a:rPr lang="ja-JP" altLang="en-US" sz="1100" dirty="0">
                <a:latin typeface="Noto Sans CJK JP Regular" panose="020B0500000000000000" pitchFamily="34" charset="-128"/>
                <a:ea typeface="Noto Sans CJK JP Regular" panose="020B0500000000000000" pitchFamily="34" charset="-128"/>
              </a:rPr>
              <a:t>競技開始　午後</a:t>
            </a:r>
            <a:r>
              <a:rPr lang="en-US" altLang="ja-JP" sz="1100" dirty="0">
                <a:latin typeface="Noto Sans CJK JP Regular" panose="020B0500000000000000" pitchFamily="34" charset="-128"/>
                <a:ea typeface="Noto Sans CJK JP Regular" panose="020B0500000000000000" pitchFamily="34" charset="-128"/>
              </a:rPr>
              <a:t>7</a:t>
            </a:r>
            <a:r>
              <a:rPr lang="ja-JP" altLang="en-US" sz="1100" dirty="0">
                <a:latin typeface="Noto Sans CJK JP Regular" panose="020B0500000000000000" pitchFamily="34" charset="-128"/>
                <a:ea typeface="Noto Sans CJK JP Regular" panose="020B0500000000000000" pitchFamily="34" charset="-128"/>
              </a:rPr>
              <a:t>時</a:t>
            </a:r>
            <a:r>
              <a:rPr lang="en-US" altLang="ja-JP" sz="1100" dirty="0">
                <a:latin typeface="Noto Sans CJK JP Regular" panose="020B0500000000000000" pitchFamily="34" charset="-128"/>
                <a:ea typeface="Noto Sans CJK JP Regular" panose="020B0500000000000000" pitchFamily="34" charset="-128"/>
              </a:rPr>
              <a:t>30</a:t>
            </a:r>
            <a:r>
              <a:rPr lang="ja-JP" altLang="en-US" sz="1100" dirty="0">
                <a:latin typeface="Noto Sans CJK JP Regular" panose="020B0500000000000000" pitchFamily="34" charset="-128"/>
                <a:ea typeface="Noto Sans CJK JP Regular" panose="020B0500000000000000" pitchFamily="34" charset="-128"/>
              </a:rPr>
              <a:t>分</a:t>
            </a:r>
          </a:p>
        </p:txBody>
      </p:sp>
      <p:sp>
        <p:nvSpPr>
          <p:cNvPr id="273" name="正方形/長方形 272">
            <a:extLst>
              <a:ext uri="{FF2B5EF4-FFF2-40B4-BE49-F238E27FC236}">
                <a16:creationId xmlns:a16="http://schemas.microsoft.com/office/drawing/2014/main" id="{A90AA511-85E9-45EF-A3B4-58967D0070BA}"/>
              </a:ext>
            </a:extLst>
          </p:cNvPr>
          <p:cNvSpPr/>
          <p:nvPr/>
        </p:nvSpPr>
        <p:spPr>
          <a:xfrm>
            <a:off x="401840" y="6393158"/>
            <a:ext cx="854798" cy="261610"/>
          </a:xfrm>
          <a:prstGeom prst="rect">
            <a:avLst/>
          </a:prstGeom>
        </p:spPr>
        <p:txBody>
          <a:bodyPr wrap="square" lIns="72000">
            <a:spAutoFit/>
          </a:bodyPr>
          <a:lstStyle/>
          <a:p>
            <a:pPr algn="dist"/>
            <a:r>
              <a:rPr lang="ja-JP" altLang="en-US" sz="1100" dirty="0">
                <a:latin typeface="Noto Sans CJK JP Regular" panose="020B0500000000000000" pitchFamily="34" charset="-128"/>
                <a:ea typeface="Noto Sans CJK JP Regular" panose="020B0500000000000000" pitchFamily="34" charset="-128"/>
              </a:rPr>
              <a:t>会場</a:t>
            </a:r>
          </a:p>
        </p:txBody>
      </p:sp>
      <p:sp>
        <p:nvSpPr>
          <p:cNvPr id="274" name="正方形/長方形 273">
            <a:extLst>
              <a:ext uri="{FF2B5EF4-FFF2-40B4-BE49-F238E27FC236}">
                <a16:creationId xmlns:a16="http://schemas.microsoft.com/office/drawing/2014/main" id="{FB7BCA71-317B-444F-A23B-CC09F814732C}"/>
              </a:ext>
            </a:extLst>
          </p:cNvPr>
          <p:cNvSpPr/>
          <p:nvPr/>
        </p:nvSpPr>
        <p:spPr>
          <a:xfrm>
            <a:off x="1212700" y="6386341"/>
            <a:ext cx="3205915" cy="261610"/>
          </a:xfrm>
          <a:prstGeom prst="rect">
            <a:avLst/>
          </a:prstGeom>
        </p:spPr>
        <p:txBody>
          <a:bodyPr wrap="square">
            <a:spAutoFit/>
          </a:bodyPr>
          <a:lstStyle/>
          <a:p>
            <a:r>
              <a:rPr lang="ja-JP" altLang="en-US" sz="1100" dirty="0">
                <a:latin typeface="Noto Sans CJK JP Regular" panose="020B0500000000000000" pitchFamily="34" charset="-128"/>
                <a:ea typeface="Noto Sans CJK JP Regular" panose="020B0500000000000000" pitchFamily="34" charset="-128"/>
              </a:rPr>
              <a:t>川西総合体育館</a:t>
            </a:r>
          </a:p>
        </p:txBody>
      </p:sp>
      <p:sp>
        <p:nvSpPr>
          <p:cNvPr id="275" name="正方形/長方形 274">
            <a:extLst>
              <a:ext uri="{FF2B5EF4-FFF2-40B4-BE49-F238E27FC236}">
                <a16:creationId xmlns:a16="http://schemas.microsoft.com/office/drawing/2014/main" id="{53A62FBC-35C5-4D12-873A-4F805C03A70E}"/>
              </a:ext>
            </a:extLst>
          </p:cNvPr>
          <p:cNvSpPr/>
          <p:nvPr/>
        </p:nvSpPr>
        <p:spPr>
          <a:xfrm>
            <a:off x="401840" y="6615800"/>
            <a:ext cx="854798" cy="261610"/>
          </a:xfrm>
          <a:prstGeom prst="rect">
            <a:avLst/>
          </a:prstGeom>
        </p:spPr>
        <p:txBody>
          <a:bodyPr wrap="square" lIns="72000">
            <a:spAutoFit/>
          </a:bodyPr>
          <a:lstStyle/>
          <a:p>
            <a:pPr algn="dist"/>
            <a:r>
              <a:rPr lang="ja-JP" altLang="en-US" sz="1100" dirty="0">
                <a:latin typeface="Noto Sans CJK JP Regular" panose="020B0500000000000000" pitchFamily="34" charset="-128"/>
                <a:ea typeface="Noto Sans CJK JP Regular" panose="020B0500000000000000" pitchFamily="34" charset="-128"/>
              </a:rPr>
              <a:t>参加資格</a:t>
            </a:r>
          </a:p>
        </p:txBody>
      </p:sp>
      <p:sp>
        <p:nvSpPr>
          <p:cNvPr id="276" name="正方形/長方形 275">
            <a:extLst>
              <a:ext uri="{FF2B5EF4-FFF2-40B4-BE49-F238E27FC236}">
                <a16:creationId xmlns:a16="http://schemas.microsoft.com/office/drawing/2014/main" id="{A7DA1130-9665-46B9-81F1-FAF3D9F11088}"/>
              </a:ext>
            </a:extLst>
          </p:cNvPr>
          <p:cNvSpPr/>
          <p:nvPr/>
        </p:nvSpPr>
        <p:spPr>
          <a:xfrm>
            <a:off x="1192610" y="6606236"/>
            <a:ext cx="4377492" cy="261610"/>
          </a:xfrm>
          <a:prstGeom prst="rect">
            <a:avLst/>
          </a:prstGeom>
        </p:spPr>
        <p:txBody>
          <a:bodyPr wrap="square">
            <a:spAutoFit/>
          </a:bodyPr>
          <a:lstStyle/>
          <a:p>
            <a:r>
              <a:rPr lang="ja-JP" altLang="en-US" sz="1100" dirty="0">
                <a:latin typeface="Noto Sans CJK JP Regular" panose="020B0500000000000000" pitchFamily="34" charset="-128"/>
                <a:ea typeface="Noto Sans CJK JP Regular" panose="020B0500000000000000" pitchFamily="34" charset="-128"/>
              </a:rPr>
              <a:t>十日町市民及び市内に勤務・在学している方</a:t>
            </a:r>
          </a:p>
        </p:txBody>
      </p:sp>
      <p:sp>
        <p:nvSpPr>
          <p:cNvPr id="277" name="正方形/長方形 276">
            <a:extLst>
              <a:ext uri="{FF2B5EF4-FFF2-40B4-BE49-F238E27FC236}">
                <a16:creationId xmlns:a16="http://schemas.microsoft.com/office/drawing/2014/main" id="{678A367C-CD52-4D50-B2C2-A018DA88B862}"/>
              </a:ext>
            </a:extLst>
          </p:cNvPr>
          <p:cNvSpPr/>
          <p:nvPr/>
        </p:nvSpPr>
        <p:spPr>
          <a:xfrm>
            <a:off x="390630" y="6867268"/>
            <a:ext cx="945757" cy="261610"/>
          </a:xfrm>
          <a:prstGeom prst="rect">
            <a:avLst/>
          </a:prstGeom>
        </p:spPr>
        <p:txBody>
          <a:bodyPr wrap="square" lIns="72000">
            <a:spAutoFit/>
          </a:bodyPr>
          <a:lstStyle/>
          <a:p>
            <a:pPr algn="dist"/>
            <a:r>
              <a:rPr lang="ja-JP" altLang="en-US" sz="1100" dirty="0">
                <a:latin typeface="Noto Sans CJK JP Regular" panose="020B0500000000000000" pitchFamily="34" charset="-128"/>
                <a:ea typeface="Noto Sans CJK JP Regular" panose="020B0500000000000000" pitchFamily="34" charset="-128"/>
              </a:rPr>
              <a:t>チーム編成</a:t>
            </a:r>
          </a:p>
        </p:txBody>
      </p:sp>
      <p:sp>
        <p:nvSpPr>
          <p:cNvPr id="278" name="正方形/長方形 277">
            <a:extLst>
              <a:ext uri="{FF2B5EF4-FFF2-40B4-BE49-F238E27FC236}">
                <a16:creationId xmlns:a16="http://schemas.microsoft.com/office/drawing/2014/main" id="{E85CBF39-2019-4203-9B8B-41822ED96A30}"/>
              </a:ext>
            </a:extLst>
          </p:cNvPr>
          <p:cNvSpPr/>
          <p:nvPr/>
        </p:nvSpPr>
        <p:spPr>
          <a:xfrm>
            <a:off x="1228161" y="6855660"/>
            <a:ext cx="5535016" cy="430887"/>
          </a:xfrm>
          <a:prstGeom prst="rect">
            <a:avLst/>
          </a:prstGeom>
        </p:spPr>
        <p:txBody>
          <a:bodyPr wrap="square">
            <a:spAutoFit/>
          </a:bodyPr>
          <a:lstStyle/>
          <a:p>
            <a:r>
              <a:rPr lang="ja-JP" altLang="en-US" sz="1100" dirty="0">
                <a:latin typeface="Noto Sans CJK JP Regular" panose="020B0500000000000000" pitchFamily="34" charset="-128"/>
                <a:ea typeface="Noto Sans CJK JP Regular" panose="020B0500000000000000" pitchFamily="34" charset="-128"/>
              </a:rPr>
              <a:t>監督</a:t>
            </a:r>
            <a:r>
              <a:rPr lang="en-US" altLang="ja-JP" sz="1100" dirty="0">
                <a:latin typeface="Noto Sans CJK JP Regular" panose="020B0500000000000000" pitchFamily="34" charset="-128"/>
                <a:ea typeface="Noto Sans CJK JP Regular" panose="020B0500000000000000" pitchFamily="34" charset="-128"/>
              </a:rPr>
              <a:t>1</a:t>
            </a:r>
            <a:r>
              <a:rPr lang="ja-JP" altLang="en-US" sz="1100" dirty="0">
                <a:latin typeface="Noto Sans CJK JP Regular" panose="020B0500000000000000" pitchFamily="34" charset="-128"/>
                <a:ea typeface="Noto Sans CJK JP Regular" panose="020B0500000000000000" pitchFamily="34" charset="-128"/>
              </a:rPr>
              <a:t>名、選手</a:t>
            </a:r>
            <a:r>
              <a:rPr lang="en-US" altLang="ja-JP" sz="1100" dirty="0">
                <a:latin typeface="Noto Sans CJK JP Regular" panose="020B0500000000000000" pitchFamily="34" charset="-128"/>
                <a:ea typeface="Noto Sans CJK JP Regular" panose="020B0500000000000000" pitchFamily="34" charset="-128"/>
              </a:rPr>
              <a:t>8</a:t>
            </a:r>
            <a:r>
              <a:rPr lang="ja-JP" altLang="en-US" sz="1100" dirty="0">
                <a:latin typeface="Noto Sans CJK JP Regular" panose="020B0500000000000000" pitchFamily="34" charset="-128"/>
                <a:ea typeface="Noto Sans CJK JP Regular" panose="020B0500000000000000" pitchFamily="34" charset="-128"/>
              </a:rPr>
              <a:t>名の</a:t>
            </a:r>
            <a:r>
              <a:rPr lang="en-US" altLang="ja-JP" sz="1100" dirty="0">
                <a:latin typeface="Noto Sans CJK JP Regular" panose="020B0500000000000000" pitchFamily="34" charset="-128"/>
                <a:ea typeface="Noto Sans CJK JP Regular" panose="020B0500000000000000" pitchFamily="34" charset="-128"/>
              </a:rPr>
              <a:t>9</a:t>
            </a:r>
            <a:r>
              <a:rPr lang="ja-JP" altLang="en-US" sz="1100" dirty="0">
                <a:latin typeface="Noto Sans CJK JP Regular" panose="020B0500000000000000" pitchFamily="34" charset="-128"/>
                <a:ea typeface="Noto Sans CJK JP Regular" panose="020B0500000000000000" pitchFamily="34" charset="-128"/>
              </a:rPr>
              <a:t>名以内とする（監督が選手を兼ねる場合は</a:t>
            </a:r>
            <a:r>
              <a:rPr lang="en-US" altLang="ja-JP" sz="1100" dirty="0">
                <a:latin typeface="Noto Sans CJK JP Regular" panose="020B0500000000000000" pitchFamily="34" charset="-128"/>
                <a:ea typeface="Noto Sans CJK JP Regular" panose="020B0500000000000000" pitchFamily="34" charset="-128"/>
              </a:rPr>
              <a:t>8</a:t>
            </a:r>
            <a:r>
              <a:rPr lang="ja-JP" altLang="en-US" sz="1100" dirty="0">
                <a:latin typeface="Noto Sans CJK JP Regular" panose="020B0500000000000000" pitchFamily="34" charset="-128"/>
                <a:ea typeface="Noto Sans CJK JP Regular" panose="020B0500000000000000" pitchFamily="34" charset="-128"/>
              </a:rPr>
              <a:t>名以内とする）</a:t>
            </a:r>
            <a:endParaRPr lang="en-US" altLang="ja-JP" sz="1100" dirty="0">
              <a:latin typeface="Noto Sans CJK JP Regular" panose="020B0500000000000000" pitchFamily="34" charset="-128"/>
              <a:ea typeface="Noto Sans CJK JP Regular" panose="020B0500000000000000" pitchFamily="34" charset="-128"/>
            </a:endParaRPr>
          </a:p>
          <a:p>
            <a:r>
              <a:rPr lang="en-US" altLang="ja-JP" sz="1100" dirty="0">
                <a:latin typeface="Noto Sans CJK JP Regular" panose="020B0500000000000000" pitchFamily="34" charset="-128"/>
                <a:ea typeface="Noto Sans CJK JP Regular" panose="020B0500000000000000" pitchFamily="34" charset="-128"/>
              </a:rPr>
              <a:t>※</a:t>
            </a:r>
            <a:r>
              <a:rPr lang="ja-JP" altLang="en-US" sz="1100" dirty="0">
                <a:latin typeface="Noto Sans CJK JP Regular" panose="020B0500000000000000" pitchFamily="34" charset="-128"/>
                <a:ea typeface="Noto Sans CJK JP Regular" panose="020B0500000000000000" pitchFamily="34" charset="-128"/>
              </a:rPr>
              <a:t>競技はコート上男性</a:t>
            </a:r>
            <a:r>
              <a:rPr lang="en-US" altLang="ja-JP" sz="1100" dirty="0">
                <a:latin typeface="Noto Sans CJK JP Regular" panose="020B0500000000000000" pitchFamily="34" charset="-128"/>
                <a:ea typeface="Noto Sans CJK JP Regular" panose="020B0500000000000000" pitchFamily="34" charset="-128"/>
              </a:rPr>
              <a:t>2</a:t>
            </a:r>
            <a:r>
              <a:rPr lang="ja-JP" altLang="en-US" sz="1100" dirty="0">
                <a:latin typeface="Noto Sans CJK JP Regular" panose="020B0500000000000000" pitchFamily="34" charset="-128"/>
                <a:ea typeface="Noto Sans CJK JP Regular" panose="020B0500000000000000" pitchFamily="34" charset="-128"/>
              </a:rPr>
              <a:t>名以内でプレーする</a:t>
            </a:r>
          </a:p>
        </p:txBody>
      </p:sp>
      <p:sp>
        <p:nvSpPr>
          <p:cNvPr id="279" name="正方形/長方形 278">
            <a:extLst>
              <a:ext uri="{FF2B5EF4-FFF2-40B4-BE49-F238E27FC236}">
                <a16:creationId xmlns:a16="http://schemas.microsoft.com/office/drawing/2014/main" id="{4D86A196-27FB-465C-B8EF-69D0A495746D}"/>
              </a:ext>
            </a:extLst>
          </p:cNvPr>
          <p:cNvSpPr/>
          <p:nvPr/>
        </p:nvSpPr>
        <p:spPr>
          <a:xfrm>
            <a:off x="411899" y="7513322"/>
            <a:ext cx="854798" cy="261610"/>
          </a:xfrm>
          <a:prstGeom prst="rect">
            <a:avLst/>
          </a:prstGeom>
        </p:spPr>
        <p:txBody>
          <a:bodyPr wrap="square" lIns="72000">
            <a:spAutoFit/>
          </a:bodyPr>
          <a:lstStyle/>
          <a:p>
            <a:pPr algn="dist"/>
            <a:r>
              <a:rPr lang="ja-JP" altLang="en-US" sz="1100" dirty="0">
                <a:latin typeface="Noto Sans CJK JP Regular" panose="020B0500000000000000" pitchFamily="34" charset="-128"/>
                <a:ea typeface="Noto Sans CJK JP Regular" panose="020B0500000000000000" pitchFamily="34" charset="-128"/>
              </a:rPr>
              <a:t>参加費</a:t>
            </a:r>
          </a:p>
        </p:txBody>
      </p:sp>
      <p:sp>
        <p:nvSpPr>
          <p:cNvPr id="280" name="正方形/長方形 279">
            <a:extLst>
              <a:ext uri="{FF2B5EF4-FFF2-40B4-BE49-F238E27FC236}">
                <a16:creationId xmlns:a16="http://schemas.microsoft.com/office/drawing/2014/main" id="{FE4B431F-22C9-44D9-ACF0-789466053D74}"/>
              </a:ext>
            </a:extLst>
          </p:cNvPr>
          <p:cNvSpPr/>
          <p:nvPr/>
        </p:nvSpPr>
        <p:spPr>
          <a:xfrm>
            <a:off x="1261546" y="7525934"/>
            <a:ext cx="4377492" cy="261610"/>
          </a:xfrm>
          <a:prstGeom prst="rect">
            <a:avLst/>
          </a:prstGeom>
        </p:spPr>
        <p:txBody>
          <a:bodyPr wrap="square">
            <a:spAutoFit/>
          </a:bodyPr>
          <a:lstStyle/>
          <a:p>
            <a:r>
              <a:rPr lang="en-US" altLang="ja-JP" sz="1100" dirty="0">
                <a:latin typeface="Noto Sans CJK JP Regular" panose="020B0500000000000000" pitchFamily="34" charset="-128"/>
                <a:ea typeface="Noto Sans CJK JP Regular" panose="020B0500000000000000" pitchFamily="34" charset="-128"/>
              </a:rPr>
              <a:t>1</a:t>
            </a:r>
            <a:r>
              <a:rPr lang="ja-JP" altLang="en-US" sz="1100" dirty="0">
                <a:latin typeface="Noto Sans CJK JP Regular" panose="020B0500000000000000" pitchFamily="34" charset="-128"/>
                <a:ea typeface="Noto Sans CJK JP Regular" panose="020B0500000000000000" pitchFamily="34" charset="-128"/>
              </a:rPr>
              <a:t>チーム　</a:t>
            </a:r>
            <a:r>
              <a:rPr lang="en-US" altLang="ja-JP" sz="1100" dirty="0">
                <a:latin typeface="Noto Sans CJK JP Regular" panose="020B0500000000000000" pitchFamily="34" charset="-128"/>
                <a:ea typeface="Noto Sans CJK JP Regular" panose="020B0500000000000000" pitchFamily="34" charset="-128"/>
              </a:rPr>
              <a:t>1,200</a:t>
            </a:r>
            <a:r>
              <a:rPr lang="ja-JP" altLang="en-US" sz="1100" dirty="0">
                <a:latin typeface="Noto Sans CJK JP Regular" panose="020B0500000000000000" pitchFamily="34" charset="-128"/>
                <a:ea typeface="Noto Sans CJK JP Regular" panose="020B0500000000000000" pitchFamily="34" charset="-128"/>
              </a:rPr>
              <a:t>円</a:t>
            </a:r>
          </a:p>
        </p:txBody>
      </p:sp>
      <p:sp>
        <p:nvSpPr>
          <p:cNvPr id="281" name="正方形/長方形 280">
            <a:extLst>
              <a:ext uri="{FF2B5EF4-FFF2-40B4-BE49-F238E27FC236}">
                <a16:creationId xmlns:a16="http://schemas.microsoft.com/office/drawing/2014/main" id="{2C545638-3926-4F58-9B22-7DCC55C241E5}"/>
              </a:ext>
            </a:extLst>
          </p:cNvPr>
          <p:cNvSpPr/>
          <p:nvPr/>
        </p:nvSpPr>
        <p:spPr>
          <a:xfrm>
            <a:off x="390630" y="7256537"/>
            <a:ext cx="866374" cy="261610"/>
          </a:xfrm>
          <a:prstGeom prst="rect">
            <a:avLst/>
          </a:prstGeom>
        </p:spPr>
        <p:txBody>
          <a:bodyPr wrap="square" lIns="90000">
            <a:spAutoFit/>
          </a:bodyPr>
          <a:lstStyle/>
          <a:p>
            <a:pPr algn="dist"/>
            <a:r>
              <a:rPr lang="ja-JP" altLang="en-US" sz="1100" dirty="0">
                <a:latin typeface="Noto Sans CJK JP Regular" panose="020B0500000000000000" pitchFamily="34" charset="-128"/>
                <a:ea typeface="Noto Sans CJK JP Regular" panose="020B0500000000000000" pitchFamily="34" charset="-128"/>
              </a:rPr>
              <a:t>申込方法</a:t>
            </a:r>
          </a:p>
        </p:txBody>
      </p:sp>
      <p:sp>
        <p:nvSpPr>
          <p:cNvPr id="282" name="正方形/長方形 281">
            <a:extLst>
              <a:ext uri="{FF2B5EF4-FFF2-40B4-BE49-F238E27FC236}">
                <a16:creationId xmlns:a16="http://schemas.microsoft.com/office/drawing/2014/main" id="{8FECAFEB-1D87-4401-B788-0CD55419040B}"/>
              </a:ext>
            </a:extLst>
          </p:cNvPr>
          <p:cNvSpPr/>
          <p:nvPr/>
        </p:nvSpPr>
        <p:spPr>
          <a:xfrm>
            <a:off x="1214421" y="7255608"/>
            <a:ext cx="4860094" cy="261610"/>
          </a:xfrm>
          <a:prstGeom prst="rect">
            <a:avLst/>
          </a:prstGeom>
        </p:spPr>
        <p:txBody>
          <a:bodyPr wrap="square">
            <a:spAutoFit/>
          </a:bodyPr>
          <a:lstStyle/>
          <a:p>
            <a:r>
              <a:rPr lang="ja-JP" altLang="en-US" sz="1100" dirty="0">
                <a:latin typeface="Noto Sans CJK JP Regular" panose="020B0500000000000000" pitchFamily="34" charset="-128"/>
                <a:ea typeface="Noto Sans CJK JP Regular" panose="020B0500000000000000" pitchFamily="34" charset="-128"/>
              </a:rPr>
              <a:t>申込書に必要事項を記入のうえ、参加費を添えてお申込みください</a:t>
            </a:r>
          </a:p>
        </p:txBody>
      </p:sp>
      <p:sp>
        <p:nvSpPr>
          <p:cNvPr id="283" name="正方形/長方形 282">
            <a:extLst>
              <a:ext uri="{FF2B5EF4-FFF2-40B4-BE49-F238E27FC236}">
                <a16:creationId xmlns:a16="http://schemas.microsoft.com/office/drawing/2014/main" id="{391F0168-2647-4226-AC10-1D5D17E5891C}"/>
              </a:ext>
            </a:extLst>
          </p:cNvPr>
          <p:cNvSpPr/>
          <p:nvPr/>
        </p:nvSpPr>
        <p:spPr>
          <a:xfrm>
            <a:off x="411899" y="8164142"/>
            <a:ext cx="718912" cy="261610"/>
          </a:xfrm>
          <a:prstGeom prst="rect">
            <a:avLst/>
          </a:prstGeom>
        </p:spPr>
        <p:txBody>
          <a:bodyPr wrap="square">
            <a:spAutoFit/>
          </a:bodyPr>
          <a:lstStyle/>
          <a:p>
            <a:pPr algn="dist"/>
            <a:r>
              <a:rPr lang="ja-JP" altLang="en-US" sz="1100" dirty="0">
                <a:latin typeface="Noto Sans CJK JP Regular" panose="020B0500000000000000" pitchFamily="34" charset="-128"/>
                <a:ea typeface="Noto Sans CJK JP Regular" panose="020B0500000000000000" pitchFamily="34" charset="-128"/>
              </a:rPr>
              <a:t>申込先</a:t>
            </a:r>
          </a:p>
        </p:txBody>
      </p:sp>
      <p:sp>
        <p:nvSpPr>
          <p:cNvPr id="284" name="正方形/長方形 283">
            <a:extLst>
              <a:ext uri="{FF2B5EF4-FFF2-40B4-BE49-F238E27FC236}">
                <a16:creationId xmlns:a16="http://schemas.microsoft.com/office/drawing/2014/main" id="{AC26161B-582C-41BF-8D67-76273A10DACC}"/>
              </a:ext>
            </a:extLst>
          </p:cNvPr>
          <p:cNvSpPr/>
          <p:nvPr/>
        </p:nvSpPr>
        <p:spPr>
          <a:xfrm>
            <a:off x="1228161" y="8151612"/>
            <a:ext cx="6270354" cy="261610"/>
          </a:xfrm>
          <a:prstGeom prst="rect">
            <a:avLst/>
          </a:prstGeom>
        </p:spPr>
        <p:txBody>
          <a:bodyPr wrap="square">
            <a:spAutoFit/>
          </a:bodyPr>
          <a:lstStyle/>
          <a:p>
            <a:r>
              <a:rPr lang="ja-JP" altLang="en-US" sz="1100" dirty="0">
                <a:latin typeface="Noto Sans CJK JP Regular" panose="020B0500000000000000" pitchFamily="34" charset="-128"/>
                <a:ea typeface="Noto Sans CJK JP Regular" panose="020B0500000000000000" pitchFamily="34" charset="-128"/>
              </a:rPr>
              <a:t>〒</a:t>
            </a:r>
            <a:r>
              <a:rPr lang="en-US" altLang="ja-JP" sz="1100" dirty="0">
                <a:latin typeface="Noto Sans CJK JP Regular" panose="020B0500000000000000" pitchFamily="34" charset="-128"/>
                <a:ea typeface="Noto Sans CJK JP Regular" panose="020B0500000000000000" pitchFamily="34" charset="-128"/>
              </a:rPr>
              <a:t>948-0141</a:t>
            </a:r>
            <a:r>
              <a:rPr lang="ja-JP" altLang="en-US" sz="1100" dirty="0">
                <a:latin typeface="Noto Sans CJK JP Regular" panose="020B0500000000000000" pitchFamily="34" charset="-128"/>
                <a:ea typeface="Noto Sans CJK JP Regular" panose="020B0500000000000000" pitchFamily="34" charset="-128"/>
              </a:rPr>
              <a:t>　十日町市霜条</a:t>
            </a:r>
            <a:r>
              <a:rPr lang="en-US" altLang="ja-JP" sz="1100" dirty="0">
                <a:latin typeface="Noto Sans CJK JP Regular" panose="020B0500000000000000" pitchFamily="34" charset="-128"/>
                <a:ea typeface="Noto Sans CJK JP Regular" panose="020B0500000000000000" pitchFamily="34" charset="-128"/>
              </a:rPr>
              <a:t>144</a:t>
            </a:r>
            <a:r>
              <a:rPr lang="ja-JP" altLang="en-US" sz="1100" dirty="0">
                <a:latin typeface="Noto Sans CJK JP Regular" panose="020B0500000000000000" pitchFamily="34" charset="-128"/>
                <a:ea typeface="Noto Sans CJK JP Regular" panose="020B0500000000000000" pitchFamily="34" charset="-128"/>
              </a:rPr>
              <a:t>　川西総合体育館内</a:t>
            </a:r>
            <a:r>
              <a:rPr lang="en-US" altLang="ja-JP" sz="1100" dirty="0">
                <a:latin typeface="Noto Sans CJK JP Regular" panose="020B0500000000000000" pitchFamily="34" charset="-128"/>
                <a:ea typeface="Noto Sans CJK JP Regular" panose="020B0500000000000000" pitchFamily="34" charset="-128"/>
              </a:rPr>
              <a:t>NPO</a:t>
            </a:r>
            <a:r>
              <a:rPr lang="ja-JP" altLang="en-US" sz="1100" dirty="0">
                <a:latin typeface="Noto Sans CJK JP Regular" panose="020B0500000000000000" pitchFamily="34" charset="-128"/>
                <a:ea typeface="Noto Sans CJK JP Regular" panose="020B0500000000000000" pitchFamily="34" charset="-128"/>
              </a:rPr>
              <a:t>法人　ほほえみ　（</a:t>
            </a:r>
            <a:r>
              <a:rPr lang="en-US" altLang="ja-JP" sz="1100" dirty="0">
                <a:latin typeface="Noto Sans CJK JP Regular" panose="020B0500000000000000" pitchFamily="34" charset="-128"/>
                <a:ea typeface="Noto Sans CJK JP Regular" panose="020B0500000000000000" pitchFamily="34" charset="-128"/>
              </a:rPr>
              <a:t>TEL</a:t>
            </a:r>
            <a:r>
              <a:rPr lang="ja-JP" altLang="en-US" sz="1100" dirty="0">
                <a:latin typeface="Noto Sans CJK JP Regular" panose="020B0500000000000000" pitchFamily="34" charset="-128"/>
                <a:ea typeface="Noto Sans CJK JP Regular" panose="020B0500000000000000" pitchFamily="34" charset="-128"/>
              </a:rPr>
              <a:t> </a:t>
            </a:r>
            <a:r>
              <a:rPr lang="en-US" altLang="ja-JP" sz="1100" dirty="0">
                <a:latin typeface="Noto Sans CJK JP Regular" panose="020B0500000000000000" pitchFamily="34" charset="-128"/>
                <a:ea typeface="Noto Sans CJK JP Regular" panose="020B0500000000000000" pitchFamily="34" charset="-128"/>
              </a:rPr>
              <a:t>768-2167</a:t>
            </a:r>
            <a:r>
              <a:rPr lang="ja-JP" altLang="en-US" sz="1100" dirty="0">
                <a:latin typeface="Noto Sans CJK JP Regular" panose="020B0500000000000000" pitchFamily="34" charset="-128"/>
                <a:ea typeface="Noto Sans CJK JP Regular" panose="020B0500000000000000" pitchFamily="34" charset="-128"/>
              </a:rPr>
              <a:t>）</a:t>
            </a:r>
          </a:p>
        </p:txBody>
      </p:sp>
      <p:sp>
        <p:nvSpPr>
          <p:cNvPr id="285" name="正方形/長方形 284">
            <a:extLst>
              <a:ext uri="{FF2B5EF4-FFF2-40B4-BE49-F238E27FC236}">
                <a16:creationId xmlns:a16="http://schemas.microsoft.com/office/drawing/2014/main" id="{BB2F1658-5994-4A1B-A1E1-6F894562D9F6}"/>
              </a:ext>
            </a:extLst>
          </p:cNvPr>
          <p:cNvSpPr/>
          <p:nvPr/>
        </p:nvSpPr>
        <p:spPr>
          <a:xfrm>
            <a:off x="398510" y="7763006"/>
            <a:ext cx="918888" cy="261610"/>
          </a:xfrm>
          <a:prstGeom prst="rect">
            <a:avLst/>
          </a:prstGeom>
        </p:spPr>
        <p:txBody>
          <a:bodyPr wrap="square">
            <a:spAutoFit/>
          </a:bodyPr>
          <a:lstStyle/>
          <a:p>
            <a:pPr algn="dist"/>
            <a:r>
              <a:rPr lang="ja-JP" altLang="en-US" sz="1100" dirty="0">
                <a:latin typeface="Noto Sans CJK JP Regular" panose="020B0500000000000000" pitchFamily="34" charset="-128"/>
                <a:ea typeface="Noto Sans CJK JP Regular" panose="020B0500000000000000" pitchFamily="34" charset="-128"/>
              </a:rPr>
              <a:t>申込締切</a:t>
            </a:r>
          </a:p>
        </p:txBody>
      </p:sp>
      <p:sp>
        <p:nvSpPr>
          <p:cNvPr id="286" name="正方形/長方形 285">
            <a:extLst>
              <a:ext uri="{FF2B5EF4-FFF2-40B4-BE49-F238E27FC236}">
                <a16:creationId xmlns:a16="http://schemas.microsoft.com/office/drawing/2014/main" id="{CC64FAA9-67BC-4DBB-8317-447F6958A7B9}"/>
              </a:ext>
            </a:extLst>
          </p:cNvPr>
          <p:cNvSpPr/>
          <p:nvPr/>
        </p:nvSpPr>
        <p:spPr>
          <a:xfrm>
            <a:off x="1265450" y="7784020"/>
            <a:ext cx="6139254" cy="430887"/>
          </a:xfrm>
          <a:prstGeom prst="rect">
            <a:avLst/>
          </a:prstGeom>
        </p:spPr>
        <p:txBody>
          <a:bodyPr wrap="square">
            <a:spAutoFit/>
          </a:bodyPr>
          <a:lstStyle/>
          <a:p>
            <a:r>
              <a:rPr lang="en-US" altLang="ja-JP" sz="1100" dirty="0">
                <a:latin typeface="Noto Sans CJK JP Regular" panose="020B0500000000000000" pitchFamily="34" charset="-128"/>
                <a:ea typeface="Noto Sans CJK JP Regular" panose="020B0500000000000000" pitchFamily="34" charset="-128"/>
              </a:rPr>
              <a:t>10</a:t>
            </a:r>
            <a:r>
              <a:rPr lang="ja-JP" altLang="en-US" sz="1100" dirty="0">
                <a:latin typeface="Noto Sans CJK JP Regular" panose="020B0500000000000000" pitchFamily="34" charset="-128"/>
                <a:ea typeface="Noto Sans CJK JP Regular" panose="020B0500000000000000" pitchFamily="34" charset="-128"/>
              </a:rPr>
              <a:t>月</a:t>
            </a:r>
            <a:r>
              <a:rPr lang="en-US" altLang="ja-JP" sz="1100" dirty="0">
                <a:latin typeface="Noto Sans CJK JP Regular" panose="020B0500000000000000" pitchFamily="34" charset="-128"/>
                <a:ea typeface="Noto Sans CJK JP Regular" panose="020B0500000000000000" pitchFamily="34" charset="-128"/>
              </a:rPr>
              <a:t>7</a:t>
            </a:r>
            <a:r>
              <a:rPr lang="ja-JP" altLang="en-US" sz="1100" dirty="0">
                <a:latin typeface="Noto Sans CJK JP Regular" panose="020B0500000000000000" pitchFamily="34" charset="-128"/>
                <a:ea typeface="Noto Sans CJK JP Regular" panose="020B0500000000000000" pitchFamily="34" charset="-128"/>
              </a:rPr>
              <a:t>日（水）午後</a:t>
            </a:r>
            <a:r>
              <a:rPr lang="en-US" altLang="ja-JP" sz="1100" dirty="0">
                <a:latin typeface="Noto Sans CJK JP Regular" panose="020B0500000000000000" pitchFamily="34" charset="-128"/>
                <a:ea typeface="Noto Sans CJK JP Regular" panose="020B0500000000000000" pitchFamily="34" charset="-128"/>
              </a:rPr>
              <a:t>5</a:t>
            </a:r>
            <a:r>
              <a:rPr lang="ja-JP" altLang="en-US" sz="1100" dirty="0">
                <a:latin typeface="Noto Sans CJK JP Regular" panose="020B0500000000000000" pitchFamily="34" charset="-128"/>
                <a:ea typeface="Noto Sans CJK JP Regular" panose="020B0500000000000000" pitchFamily="34" charset="-128"/>
              </a:rPr>
              <a:t>時</a:t>
            </a:r>
            <a:endParaRPr lang="en-US" altLang="ja-JP" sz="1100" dirty="0">
              <a:latin typeface="Noto Sans CJK JP Regular" panose="020B0500000000000000" pitchFamily="34" charset="-128"/>
              <a:ea typeface="Noto Sans CJK JP Regular" panose="020B0500000000000000" pitchFamily="34" charset="-128"/>
            </a:endParaRPr>
          </a:p>
          <a:p>
            <a:r>
              <a:rPr lang="en-US" altLang="ja-JP" sz="1100" dirty="0">
                <a:latin typeface="Noto Sans CJK JP Regular" panose="020B0500000000000000" pitchFamily="34" charset="-128"/>
                <a:ea typeface="Noto Sans CJK JP Regular" panose="020B0500000000000000" pitchFamily="34" charset="-128"/>
              </a:rPr>
              <a:t>※</a:t>
            </a:r>
            <a:r>
              <a:rPr lang="ja-JP" altLang="en-US" sz="1100" dirty="0">
                <a:latin typeface="Noto Sans CJK JP Regular" panose="020B0500000000000000" pitchFamily="34" charset="-128"/>
                <a:ea typeface="Noto Sans CJK JP Regular" panose="020B0500000000000000" pitchFamily="34" charset="-128"/>
              </a:rPr>
              <a:t>募集チーム数は</a:t>
            </a:r>
            <a:r>
              <a:rPr lang="en-US" altLang="ja-JP" sz="1100" dirty="0">
                <a:latin typeface="Noto Sans CJK JP Regular" panose="020B0500000000000000" pitchFamily="34" charset="-128"/>
                <a:ea typeface="Noto Sans CJK JP Regular" panose="020B0500000000000000" pitchFamily="34" charset="-128"/>
              </a:rPr>
              <a:t>16</a:t>
            </a:r>
            <a:r>
              <a:rPr lang="ja-JP" altLang="en-US" sz="1100" dirty="0">
                <a:latin typeface="Noto Sans CJK JP Regular" panose="020B0500000000000000" pitchFamily="34" charset="-128"/>
                <a:ea typeface="Noto Sans CJK JP Regular" panose="020B0500000000000000" pitchFamily="34" charset="-128"/>
              </a:rPr>
              <a:t>チームを上限とし、受付先着（申込書及び参加費受領）順で締切ります</a:t>
            </a:r>
          </a:p>
        </p:txBody>
      </p:sp>
      <p:pic>
        <p:nvPicPr>
          <p:cNvPr id="288" name="図 287">
            <a:extLst>
              <a:ext uri="{FF2B5EF4-FFF2-40B4-BE49-F238E27FC236}">
                <a16:creationId xmlns:a16="http://schemas.microsoft.com/office/drawing/2014/main" id="{D584198B-FAF5-4F66-82BB-A3C2C95854C8}"/>
              </a:ext>
            </a:extLst>
          </p:cNvPr>
          <p:cNvPicPr>
            <a:picLocks noChangeAspect="1"/>
          </p:cNvPicPr>
          <p:nvPr/>
        </p:nvPicPr>
        <p:blipFill>
          <a:blip r:embed="rId6"/>
          <a:stretch>
            <a:fillRect/>
          </a:stretch>
        </p:blipFill>
        <p:spPr>
          <a:xfrm>
            <a:off x="5374039" y="6102319"/>
            <a:ext cx="994600" cy="646331"/>
          </a:xfrm>
          <a:prstGeom prst="rect">
            <a:avLst/>
          </a:prstGeom>
        </p:spPr>
      </p:pic>
      <p:sp>
        <p:nvSpPr>
          <p:cNvPr id="289" name="テキスト ボックス 288">
            <a:extLst>
              <a:ext uri="{FF2B5EF4-FFF2-40B4-BE49-F238E27FC236}">
                <a16:creationId xmlns:a16="http://schemas.microsoft.com/office/drawing/2014/main" id="{E3BF6D55-0C77-419B-92B4-B496C5C898E3}"/>
              </a:ext>
            </a:extLst>
          </p:cNvPr>
          <p:cNvSpPr txBox="1"/>
          <p:nvPr/>
        </p:nvSpPr>
        <p:spPr>
          <a:xfrm>
            <a:off x="5172150" y="5633371"/>
            <a:ext cx="1649926" cy="461665"/>
          </a:xfrm>
          <a:prstGeom prst="rect">
            <a:avLst/>
          </a:prstGeom>
          <a:noFill/>
        </p:spPr>
        <p:txBody>
          <a:bodyPr wrap="square" rtlCol="0">
            <a:spAutoFit/>
          </a:bodyPr>
          <a:lstStyle/>
          <a:p>
            <a:r>
              <a:rPr kumimoji="1" lang="ja-JP" altLang="en-US" sz="1200" dirty="0">
                <a:latin typeface="はなぞめフォント" panose="02000609000000000000" pitchFamily="1" charset="-128"/>
                <a:ea typeface="はなぞめフォント" panose="02000609000000000000" pitchFamily="1" charset="-128"/>
              </a:rPr>
              <a:t>入賞チームには</a:t>
            </a:r>
            <a:br>
              <a:rPr kumimoji="1" lang="en-US" altLang="ja-JP" sz="1200" dirty="0">
                <a:latin typeface="はなぞめフォント" panose="02000609000000000000" pitchFamily="1" charset="-128"/>
                <a:ea typeface="はなぞめフォント" panose="02000609000000000000" pitchFamily="1" charset="-128"/>
              </a:rPr>
            </a:br>
            <a:r>
              <a:rPr kumimoji="1" lang="ja-JP" altLang="en-US" sz="1200" dirty="0">
                <a:latin typeface="はなぞめフォント" panose="02000609000000000000" pitchFamily="1" charset="-128"/>
                <a:ea typeface="はなぞめフォント" panose="02000609000000000000" pitchFamily="1" charset="-128"/>
              </a:rPr>
              <a:t>豪華！？賞品あり！</a:t>
            </a:r>
          </a:p>
        </p:txBody>
      </p:sp>
      <p:sp>
        <p:nvSpPr>
          <p:cNvPr id="298" name="楕円 297">
            <a:extLst>
              <a:ext uri="{FF2B5EF4-FFF2-40B4-BE49-F238E27FC236}">
                <a16:creationId xmlns:a16="http://schemas.microsoft.com/office/drawing/2014/main" id="{999CE0DE-D46B-4B71-872A-6188F395BA39}"/>
              </a:ext>
            </a:extLst>
          </p:cNvPr>
          <p:cNvSpPr/>
          <p:nvPr/>
        </p:nvSpPr>
        <p:spPr>
          <a:xfrm>
            <a:off x="7268948" y="845258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160" name="フリーフォーム: 図形 159">
            <a:extLst>
              <a:ext uri="{FF2B5EF4-FFF2-40B4-BE49-F238E27FC236}">
                <a16:creationId xmlns:a16="http://schemas.microsoft.com/office/drawing/2014/main" id="{D46AF055-0AC9-417F-92B0-40F0943D2B98}"/>
              </a:ext>
            </a:extLst>
          </p:cNvPr>
          <p:cNvSpPr/>
          <p:nvPr/>
        </p:nvSpPr>
        <p:spPr>
          <a:xfrm>
            <a:off x="3623407" y="1982803"/>
            <a:ext cx="3263592" cy="1061466"/>
          </a:xfrm>
          <a:custGeom>
            <a:avLst/>
            <a:gdLst>
              <a:gd name="connsiteX0" fmla="*/ 797323 w 1746898"/>
              <a:gd name="connsiteY0" fmla="*/ 3324 h 1746898"/>
              <a:gd name="connsiteX1" fmla="*/ 836253 w 1746898"/>
              <a:gd name="connsiteY1" fmla="*/ 21524 h 1746898"/>
              <a:gd name="connsiteX2" fmla="*/ 873449 w 1746898"/>
              <a:gd name="connsiteY2" fmla="*/ 0 h 1746898"/>
              <a:gd name="connsiteX3" fmla="*/ 919674 w 1746898"/>
              <a:gd name="connsiteY3" fmla="*/ 26749 h 1746898"/>
              <a:gd name="connsiteX4" fmla="*/ 968538 w 1746898"/>
              <a:gd name="connsiteY4" fmla="*/ 5187 h 1746898"/>
              <a:gd name="connsiteX5" fmla="*/ 1003170 w 1746898"/>
              <a:gd name="connsiteY5" fmla="*/ 30635 h 1746898"/>
              <a:gd name="connsiteX6" fmla="*/ 1043850 w 1746898"/>
              <a:gd name="connsiteY6" fmla="*/ 16779 h 1746898"/>
              <a:gd name="connsiteX7" fmla="*/ 1083969 w 1746898"/>
              <a:gd name="connsiteY7" fmla="*/ 52035 h 1746898"/>
              <a:gd name="connsiteX8" fmla="*/ 1136097 w 1746898"/>
              <a:gd name="connsiteY8" fmla="*/ 40426 h 1746898"/>
              <a:gd name="connsiteX9" fmla="*/ 1165101 w 1746898"/>
              <a:gd name="connsiteY9" fmla="*/ 72137 h 1746898"/>
              <a:gd name="connsiteX10" fmla="*/ 1207700 w 1746898"/>
              <a:gd name="connsiteY10" fmla="*/ 66487 h 1746898"/>
              <a:gd name="connsiteX11" fmla="*/ 1240175 w 1746898"/>
              <a:gd name="connsiteY11" fmla="*/ 108890 h 1746898"/>
              <a:gd name="connsiteX12" fmla="*/ 1293568 w 1746898"/>
              <a:gd name="connsiteY12" fmla="*/ 107672 h 1746898"/>
              <a:gd name="connsiteX13" fmla="*/ 1315825 w 1746898"/>
              <a:gd name="connsiteY13" fmla="*/ 144433 h 1746898"/>
              <a:gd name="connsiteX14" fmla="*/ 1358711 w 1746898"/>
              <a:gd name="connsiteY14" fmla="*/ 147202 h 1746898"/>
              <a:gd name="connsiteX15" fmla="*/ 1382285 w 1746898"/>
              <a:gd name="connsiteY15" fmla="*/ 195125 h 1746898"/>
              <a:gd name="connsiteX16" fmla="*/ 1434891 w 1746898"/>
              <a:gd name="connsiteY16" fmla="*/ 204348 h 1746898"/>
              <a:gd name="connsiteX17" fmla="*/ 1449550 w 1746898"/>
              <a:gd name="connsiteY17" fmla="*/ 244745 h 1746898"/>
              <a:gd name="connsiteX18" fmla="*/ 1491071 w 1746898"/>
              <a:gd name="connsiteY18" fmla="*/ 255827 h 1746898"/>
              <a:gd name="connsiteX19" fmla="*/ 1504844 w 1746898"/>
              <a:gd name="connsiteY19" fmla="*/ 307429 h 1746898"/>
              <a:gd name="connsiteX20" fmla="*/ 1554639 w 1746898"/>
              <a:gd name="connsiteY20" fmla="*/ 326737 h 1746898"/>
              <a:gd name="connsiteX21" fmla="*/ 1561135 w 1746898"/>
              <a:gd name="connsiteY21" fmla="*/ 369218 h 1746898"/>
              <a:gd name="connsiteX22" fmla="*/ 1599696 w 1746898"/>
              <a:gd name="connsiteY22" fmla="*/ 388187 h 1746898"/>
              <a:gd name="connsiteX23" fmla="*/ 1603137 w 1746898"/>
              <a:gd name="connsiteY23" fmla="*/ 441483 h 1746898"/>
              <a:gd name="connsiteX24" fmla="*/ 1648208 w 1746898"/>
              <a:gd name="connsiteY24" fmla="*/ 470139 h 1746898"/>
              <a:gd name="connsiteX25" fmla="*/ 1646293 w 1746898"/>
              <a:gd name="connsiteY25" fmla="*/ 513068 h 1746898"/>
              <a:gd name="connsiteX26" fmla="*/ 1680411 w 1746898"/>
              <a:gd name="connsiteY26" fmla="*/ 539198 h 1746898"/>
              <a:gd name="connsiteX27" fmla="*/ 1673389 w 1746898"/>
              <a:gd name="connsiteY27" fmla="*/ 592139 h 1746898"/>
              <a:gd name="connsiteX28" fmla="*/ 1712008 w 1746898"/>
              <a:gd name="connsiteY28" fmla="*/ 629033 h 1746898"/>
              <a:gd name="connsiteX29" fmla="*/ 1701749 w 1746898"/>
              <a:gd name="connsiteY29" fmla="*/ 670765 h 1746898"/>
              <a:gd name="connsiteX30" fmla="*/ 1730119 w 1746898"/>
              <a:gd name="connsiteY30" fmla="*/ 703048 h 1746898"/>
              <a:gd name="connsiteX31" fmla="*/ 1712898 w 1746898"/>
              <a:gd name="connsiteY31" fmla="*/ 753605 h 1746898"/>
              <a:gd name="connsiteX32" fmla="*/ 1743574 w 1746898"/>
              <a:gd name="connsiteY32" fmla="*/ 797323 h 1746898"/>
              <a:gd name="connsiteX33" fmla="*/ 1725374 w 1746898"/>
              <a:gd name="connsiteY33" fmla="*/ 836253 h 1746898"/>
              <a:gd name="connsiteX34" fmla="*/ 1746898 w 1746898"/>
              <a:gd name="connsiteY34" fmla="*/ 873449 h 1746898"/>
              <a:gd name="connsiteX35" fmla="*/ 1720149 w 1746898"/>
              <a:gd name="connsiteY35" fmla="*/ 919675 h 1746898"/>
              <a:gd name="connsiteX36" fmla="*/ 1741711 w 1746898"/>
              <a:gd name="connsiteY36" fmla="*/ 968538 h 1746898"/>
              <a:gd name="connsiteX37" fmla="*/ 1716263 w 1746898"/>
              <a:gd name="connsiteY37" fmla="*/ 1003170 h 1746898"/>
              <a:gd name="connsiteX38" fmla="*/ 1730119 w 1746898"/>
              <a:gd name="connsiteY38" fmla="*/ 1043850 h 1746898"/>
              <a:gd name="connsiteX39" fmla="*/ 1694863 w 1746898"/>
              <a:gd name="connsiteY39" fmla="*/ 1083969 h 1746898"/>
              <a:gd name="connsiteX40" fmla="*/ 1706472 w 1746898"/>
              <a:gd name="connsiteY40" fmla="*/ 1136097 h 1746898"/>
              <a:gd name="connsiteX41" fmla="*/ 1674761 w 1746898"/>
              <a:gd name="connsiteY41" fmla="*/ 1165101 h 1746898"/>
              <a:gd name="connsiteX42" fmla="*/ 1680411 w 1746898"/>
              <a:gd name="connsiteY42" fmla="*/ 1207700 h 1746898"/>
              <a:gd name="connsiteX43" fmla="*/ 1638009 w 1746898"/>
              <a:gd name="connsiteY43" fmla="*/ 1240174 h 1746898"/>
              <a:gd name="connsiteX44" fmla="*/ 1639226 w 1746898"/>
              <a:gd name="connsiteY44" fmla="*/ 1293568 h 1746898"/>
              <a:gd name="connsiteX45" fmla="*/ 1602465 w 1746898"/>
              <a:gd name="connsiteY45" fmla="*/ 1315825 h 1746898"/>
              <a:gd name="connsiteX46" fmla="*/ 1599696 w 1746898"/>
              <a:gd name="connsiteY46" fmla="*/ 1358711 h 1746898"/>
              <a:gd name="connsiteX47" fmla="*/ 1551773 w 1746898"/>
              <a:gd name="connsiteY47" fmla="*/ 1382285 h 1746898"/>
              <a:gd name="connsiteX48" fmla="*/ 1542550 w 1746898"/>
              <a:gd name="connsiteY48" fmla="*/ 1434891 h 1746898"/>
              <a:gd name="connsiteX49" fmla="*/ 1502153 w 1746898"/>
              <a:gd name="connsiteY49" fmla="*/ 1449550 h 1746898"/>
              <a:gd name="connsiteX50" fmla="*/ 1491071 w 1746898"/>
              <a:gd name="connsiteY50" fmla="*/ 1491071 h 1746898"/>
              <a:gd name="connsiteX51" fmla="*/ 1439469 w 1746898"/>
              <a:gd name="connsiteY51" fmla="*/ 1504844 h 1746898"/>
              <a:gd name="connsiteX52" fmla="*/ 1420161 w 1746898"/>
              <a:gd name="connsiteY52" fmla="*/ 1554639 h 1746898"/>
              <a:gd name="connsiteX53" fmla="*/ 1377680 w 1746898"/>
              <a:gd name="connsiteY53" fmla="*/ 1561135 h 1746898"/>
              <a:gd name="connsiteX54" fmla="*/ 1358711 w 1746898"/>
              <a:gd name="connsiteY54" fmla="*/ 1599696 h 1746898"/>
              <a:gd name="connsiteX55" fmla="*/ 1305415 w 1746898"/>
              <a:gd name="connsiteY55" fmla="*/ 1603137 h 1746898"/>
              <a:gd name="connsiteX56" fmla="*/ 1276759 w 1746898"/>
              <a:gd name="connsiteY56" fmla="*/ 1648208 h 1746898"/>
              <a:gd name="connsiteX57" fmla="*/ 1233830 w 1746898"/>
              <a:gd name="connsiteY57" fmla="*/ 1646292 h 1746898"/>
              <a:gd name="connsiteX58" fmla="*/ 1207700 w 1746898"/>
              <a:gd name="connsiteY58" fmla="*/ 1680411 h 1746898"/>
              <a:gd name="connsiteX59" fmla="*/ 1154759 w 1746898"/>
              <a:gd name="connsiteY59" fmla="*/ 1673389 h 1746898"/>
              <a:gd name="connsiteX60" fmla="*/ 1117865 w 1746898"/>
              <a:gd name="connsiteY60" fmla="*/ 1712008 h 1746898"/>
              <a:gd name="connsiteX61" fmla="*/ 1076133 w 1746898"/>
              <a:gd name="connsiteY61" fmla="*/ 1701749 h 1746898"/>
              <a:gd name="connsiteX62" fmla="*/ 1043850 w 1746898"/>
              <a:gd name="connsiteY62" fmla="*/ 1730119 h 1746898"/>
              <a:gd name="connsiteX63" fmla="*/ 993294 w 1746898"/>
              <a:gd name="connsiteY63" fmla="*/ 1712898 h 1746898"/>
              <a:gd name="connsiteX64" fmla="*/ 949575 w 1746898"/>
              <a:gd name="connsiteY64" fmla="*/ 1743574 h 1746898"/>
              <a:gd name="connsiteX65" fmla="*/ 910645 w 1746898"/>
              <a:gd name="connsiteY65" fmla="*/ 1725374 h 1746898"/>
              <a:gd name="connsiteX66" fmla="*/ 873449 w 1746898"/>
              <a:gd name="connsiteY66" fmla="*/ 1746898 h 1746898"/>
              <a:gd name="connsiteX67" fmla="*/ 827223 w 1746898"/>
              <a:gd name="connsiteY67" fmla="*/ 1720149 h 1746898"/>
              <a:gd name="connsiteX68" fmla="*/ 778360 w 1746898"/>
              <a:gd name="connsiteY68" fmla="*/ 1741711 h 1746898"/>
              <a:gd name="connsiteX69" fmla="*/ 743728 w 1746898"/>
              <a:gd name="connsiteY69" fmla="*/ 1716263 h 1746898"/>
              <a:gd name="connsiteX70" fmla="*/ 703048 w 1746898"/>
              <a:gd name="connsiteY70" fmla="*/ 1730119 h 1746898"/>
              <a:gd name="connsiteX71" fmla="*/ 662929 w 1746898"/>
              <a:gd name="connsiteY71" fmla="*/ 1694863 h 1746898"/>
              <a:gd name="connsiteX72" fmla="*/ 610801 w 1746898"/>
              <a:gd name="connsiteY72" fmla="*/ 1706472 h 1746898"/>
              <a:gd name="connsiteX73" fmla="*/ 581797 w 1746898"/>
              <a:gd name="connsiteY73" fmla="*/ 1674761 h 1746898"/>
              <a:gd name="connsiteX74" fmla="*/ 539198 w 1746898"/>
              <a:gd name="connsiteY74" fmla="*/ 1680411 h 1746898"/>
              <a:gd name="connsiteX75" fmla="*/ 506724 w 1746898"/>
              <a:gd name="connsiteY75" fmla="*/ 1638009 h 1746898"/>
              <a:gd name="connsiteX76" fmla="*/ 453330 w 1746898"/>
              <a:gd name="connsiteY76" fmla="*/ 1639226 h 1746898"/>
              <a:gd name="connsiteX77" fmla="*/ 431073 w 1746898"/>
              <a:gd name="connsiteY77" fmla="*/ 1602465 h 1746898"/>
              <a:gd name="connsiteX78" fmla="*/ 388187 w 1746898"/>
              <a:gd name="connsiteY78" fmla="*/ 1599696 h 1746898"/>
              <a:gd name="connsiteX79" fmla="*/ 364613 w 1746898"/>
              <a:gd name="connsiteY79" fmla="*/ 1551773 h 1746898"/>
              <a:gd name="connsiteX80" fmla="*/ 312007 w 1746898"/>
              <a:gd name="connsiteY80" fmla="*/ 1542550 h 1746898"/>
              <a:gd name="connsiteX81" fmla="*/ 297348 w 1746898"/>
              <a:gd name="connsiteY81" fmla="*/ 1502153 h 1746898"/>
              <a:gd name="connsiteX82" fmla="*/ 255827 w 1746898"/>
              <a:gd name="connsiteY82" fmla="*/ 1491071 h 1746898"/>
              <a:gd name="connsiteX83" fmla="*/ 242054 w 1746898"/>
              <a:gd name="connsiteY83" fmla="*/ 1439469 h 1746898"/>
              <a:gd name="connsiteX84" fmla="*/ 192259 w 1746898"/>
              <a:gd name="connsiteY84" fmla="*/ 1420161 h 1746898"/>
              <a:gd name="connsiteX85" fmla="*/ 185763 w 1746898"/>
              <a:gd name="connsiteY85" fmla="*/ 1377680 h 1746898"/>
              <a:gd name="connsiteX86" fmla="*/ 147202 w 1746898"/>
              <a:gd name="connsiteY86" fmla="*/ 1358711 h 1746898"/>
              <a:gd name="connsiteX87" fmla="*/ 143761 w 1746898"/>
              <a:gd name="connsiteY87" fmla="*/ 1305415 h 1746898"/>
              <a:gd name="connsiteX88" fmla="*/ 98690 w 1746898"/>
              <a:gd name="connsiteY88" fmla="*/ 1276759 h 1746898"/>
              <a:gd name="connsiteX89" fmla="*/ 100606 w 1746898"/>
              <a:gd name="connsiteY89" fmla="*/ 1233830 h 1746898"/>
              <a:gd name="connsiteX90" fmla="*/ 66487 w 1746898"/>
              <a:gd name="connsiteY90" fmla="*/ 1207700 h 1746898"/>
              <a:gd name="connsiteX91" fmla="*/ 73509 w 1746898"/>
              <a:gd name="connsiteY91" fmla="*/ 1154759 h 1746898"/>
              <a:gd name="connsiteX92" fmla="*/ 34890 w 1746898"/>
              <a:gd name="connsiteY92" fmla="*/ 1117865 h 1746898"/>
              <a:gd name="connsiteX93" fmla="*/ 45149 w 1746898"/>
              <a:gd name="connsiteY93" fmla="*/ 1076133 h 1746898"/>
              <a:gd name="connsiteX94" fmla="*/ 16779 w 1746898"/>
              <a:gd name="connsiteY94" fmla="*/ 1043850 h 1746898"/>
              <a:gd name="connsiteX95" fmla="*/ 34000 w 1746898"/>
              <a:gd name="connsiteY95" fmla="*/ 993293 h 1746898"/>
              <a:gd name="connsiteX96" fmla="*/ 3324 w 1746898"/>
              <a:gd name="connsiteY96" fmla="*/ 949575 h 1746898"/>
              <a:gd name="connsiteX97" fmla="*/ 21524 w 1746898"/>
              <a:gd name="connsiteY97" fmla="*/ 910645 h 1746898"/>
              <a:gd name="connsiteX98" fmla="*/ 0 w 1746898"/>
              <a:gd name="connsiteY98" fmla="*/ 873449 h 1746898"/>
              <a:gd name="connsiteX99" fmla="*/ 26749 w 1746898"/>
              <a:gd name="connsiteY99" fmla="*/ 827224 h 1746898"/>
              <a:gd name="connsiteX100" fmla="*/ 5187 w 1746898"/>
              <a:gd name="connsiteY100" fmla="*/ 778360 h 1746898"/>
              <a:gd name="connsiteX101" fmla="*/ 30635 w 1746898"/>
              <a:gd name="connsiteY101" fmla="*/ 743728 h 1746898"/>
              <a:gd name="connsiteX102" fmla="*/ 16779 w 1746898"/>
              <a:gd name="connsiteY102" fmla="*/ 703048 h 1746898"/>
              <a:gd name="connsiteX103" fmla="*/ 52035 w 1746898"/>
              <a:gd name="connsiteY103" fmla="*/ 662929 h 1746898"/>
              <a:gd name="connsiteX104" fmla="*/ 40426 w 1746898"/>
              <a:gd name="connsiteY104" fmla="*/ 610801 h 1746898"/>
              <a:gd name="connsiteX105" fmla="*/ 72137 w 1746898"/>
              <a:gd name="connsiteY105" fmla="*/ 581797 h 1746898"/>
              <a:gd name="connsiteX106" fmla="*/ 66487 w 1746898"/>
              <a:gd name="connsiteY106" fmla="*/ 539198 h 1746898"/>
              <a:gd name="connsiteX107" fmla="*/ 108890 w 1746898"/>
              <a:gd name="connsiteY107" fmla="*/ 506723 h 1746898"/>
              <a:gd name="connsiteX108" fmla="*/ 107672 w 1746898"/>
              <a:gd name="connsiteY108" fmla="*/ 453330 h 1746898"/>
              <a:gd name="connsiteX109" fmla="*/ 144433 w 1746898"/>
              <a:gd name="connsiteY109" fmla="*/ 431073 h 1746898"/>
              <a:gd name="connsiteX110" fmla="*/ 147202 w 1746898"/>
              <a:gd name="connsiteY110" fmla="*/ 388187 h 1746898"/>
              <a:gd name="connsiteX111" fmla="*/ 195125 w 1746898"/>
              <a:gd name="connsiteY111" fmla="*/ 364613 h 1746898"/>
              <a:gd name="connsiteX112" fmla="*/ 204348 w 1746898"/>
              <a:gd name="connsiteY112" fmla="*/ 312007 h 1746898"/>
              <a:gd name="connsiteX113" fmla="*/ 244745 w 1746898"/>
              <a:gd name="connsiteY113" fmla="*/ 297348 h 1746898"/>
              <a:gd name="connsiteX114" fmla="*/ 255827 w 1746898"/>
              <a:gd name="connsiteY114" fmla="*/ 255827 h 1746898"/>
              <a:gd name="connsiteX115" fmla="*/ 307429 w 1746898"/>
              <a:gd name="connsiteY115" fmla="*/ 242054 h 1746898"/>
              <a:gd name="connsiteX116" fmla="*/ 326737 w 1746898"/>
              <a:gd name="connsiteY116" fmla="*/ 192259 h 1746898"/>
              <a:gd name="connsiteX117" fmla="*/ 369218 w 1746898"/>
              <a:gd name="connsiteY117" fmla="*/ 185763 h 1746898"/>
              <a:gd name="connsiteX118" fmla="*/ 388187 w 1746898"/>
              <a:gd name="connsiteY118" fmla="*/ 147202 h 1746898"/>
              <a:gd name="connsiteX119" fmla="*/ 441483 w 1746898"/>
              <a:gd name="connsiteY119" fmla="*/ 143761 h 1746898"/>
              <a:gd name="connsiteX120" fmla="*/ 470139 w 1746898"/>
              <a:gd name="connsiteY120" fmla="*/ 98690 h 1746898"/>
              <a:gd name="connsiteX121" fmla="*/ 513068 w 1746898"/>
              <a:gd name="connsiteY121" fmla="*/ 100606 h 1746898"/>
              <a:gd name="connsiteX122" fmla="*/ 539198 w 1746898"/>
              <a:gd name="connsiteY122" fmla="*/ 66487 h 1746898"/>
              <a:gd name="connsiteX123" fmla="*/ 592139 w 1746898"/>
              <a:gd name="connsiteY123" fmla="*/ 73509 h 1746898"/>
              <a:gd name="connsiteX124" fmla="*/ 629033 w 1746898"/>
              <a:gd name="connsiteY124" fmla="*/ 34890 h 1746898"/>
              <a:gd name="connsiteX125" fmla="*/ 670765 w 1746898"/>
              <a:gd name="connsiteY125" fmla="*/ 45149 h 1746898"/>
              <a:gd name="connsiteX126" fmla="*/ 703048 w 1746898"/>
              <a:gd name="connsiteY126" fmla="*/ 16779 h 1746898"/>
              <a:gd name="connsiteX127" fmla="*/ 753605 w 1746898"/>
              <a:gd name="connsiteY127" fmla="*/ 34000 h 174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746898" h="1746898">
                <a:moveTo>
                  <a:pt x="797323" y="3324"/>
                </a:moveTo>
                <a:lnTo>
                  <a:pt x="836253" y="21524"/>
                </a:lnTo>
                <a:lnTo>
                  <a:pt x="873449" y="0"/>
                </a:lnTo>
                <a:lnTo>
                  <a:pt x="919674" y="26749"/>
                </a:lnTo>
                <a:lnTo>
                  <a:pt x="968538" y="5187"/>
                </a:lnTo>
                <a:lnTo>
                  <a:pt x="1003170" y="30635"/>
                </a:lnTo>
                <a:lnTo>
                  <a:pt x="1043850" y="16779"/>
                </a:lnTo>
                <a:lnTo>
                  <a:pt x="1083969" y="52035"/>
                </a:lnTo>
                <a:lnTo>
                  <a:pt x="1136097" y="40426"/>
                </a:lnTo>
                <a:lnTo>
                  <a:pt x="1165101" y="72137"/>
                </a:lnTo>
                <a:lnTo>
                  <a:pt x="1207700" y="66487"/>
                </a:lnTo>
                <a:lnTo>
                  <a:pt x="1240175" y="108890"/>
                </a:lnTo>
                <a:lnTo>
                  <a:pt x="1293568" y="107672"/>
                </a:lnTo>
                <a:lnTo>
                  <a:pt x="1315825" y="144433"/>
                </a:lnTo>
                <a:lnTo>
                  <a:pt x="1358711" y="147202"/>
                </a:lnTo>
                <a:lnTo>
                  <a:pt x="1382285" y="195125"/>
                </a:lnTo>
                <a:lnTo>
                  <a:pt x="1434891" y="204348"/>
                </a:lnTo>
                <a:lnTo>
                  <a:pt x="1449550" y="244745"/>
                </a:lnTo>
                <a:lnTo>
                  <a:pt x="1491071" y="255827"/>
                </a:lnTo>
                <a:lnTo>
                  <a:pt x="1504844" y="307429"/>
                </a:lnTo>
                <a:lnTo>
                  <a:pt x="1554639" y="326737"/>
                </a:lnTo>
                <a:lnTo>
                  <a:pt x="1561135" y="369218"/>
                </a:lnTo>
                <a:lnTo>
                  <a:pt x="1599696" y="388187"/>
                </a:lnTo>
                <a:lnTo>
                  <a:pt x="1603137" y="441483"/>
                </a:lnTo>
                <a:lnTo>
                  <a:pt x="1648208" y="470139"/>
                </a:lnTo>
                <a:lnTo>
                  <a:pt x="1646293" y="513068"/>
                </a:lnTo>
                <a:lnTo>
                  <a:pt x="1680411" y="539198"/>
                </a:lnTo>
                <a:lnTo>
                  <a:pt x="1673389" y="592139"/>
                </a:lnTo>
                <a:lnTo>
                  <a:pt x="1712008" y="629033"/>
                </a:lnTo>
                <a:lnTo>
                  <a:pt x="1701749" y="670765"/>
                </a:lnTo>
                <a:lnTo>
                  <a:pt x="1730119" y="703048"/>
                </a:lnTo>
                <a:lnTo>
                  <a:pt x="1712898" y="753605"/>
                </a:lnTo>
                <a:lnTo>
                  <a:pt x="1743574" y="797323"/>
                </a:lnTo>
                <a:lnTo>
                  <a:pt x="1725374" y="836253"/>
                </a:lnTo>
                <a:lnTo>
                  <a:pt x="1746898" y="873449"/>
                </a:lnTo>
                <a:lnTo>
                  <a:pt x="1720149" y="919675"/>
                </a:lnTo>
                <a:lnTo>
                  <a:pt x="1741711" y="968538"/>
                </a:lnTo>
                <a:lnTo>
                  <a:pt x="1716263" y="1003170"/>
                </a:lnTo>
                <a:lnTo>
                  <a:pt x="1730119" y="1043850"/>
                </a:lnTo>
                <a:lnTo>
                  <a:pt x="1694863" y="1083969"/>
                </a:lnTo>
                <a:lnTo>
                  <a:pt x="1706472" y="1136097"/>
                </a:lnTo>
                <a:lnTo>
                  <a:pt x="1674761" y="1165101"/>
                </a:lnTo>
                <a:lnTo>
                  <a:pt x="1680411" y="1207700"/>
                </a:lnTo>
                <a:lnTo>
                  <a:pt x="1638009" y="1240174"/>
                </a:lnTo>
                <a:lnTo>
                  <a:pt x="1639226" y="1293568"/>
                </a:lnTo>
                <a:lnTo>
                  <a:pt x="1602465" y="1315825"/>
                </a:lnTo>
                <a:lnTo>
                  <a:pt x="1599696" y="1358711"/>
                </a:lnTo>
                <a:lnTo>
                  <a:pt x="1551773" y="1382285"/>
                </a:lnTo>
                <a:lnTo>
                  <a:pt x="1542550" y="1434891"/>
                </a:lnTo>
                <a:lnTo>
                  <a:pt x="1502153" y="1449550"/>
                </a:lnTo>
                <a:lnTo>
                  <a:pt x="1491071" y="1491071"/>
                </a:lnTo>
                <a:lnTo>
                  <a:pt x="1439469" y="1504844"/>
                </a:lnTo>
                <a:lnTo>
                  <a:pt x="1420161" y="1554639"/>
                </a:lnTo>
                <a:lnTo>
                  <a:pt x="1377680" y="1561135"/>
                </a:lnTo>
                <a:lnTo>
                  <a:pt x="1358711" y="1599696"/>
                </a:lnTo>
                <a:lnTo>
                  <a:pt x="1305415" y="1603137"/>
                </a:lnTo>
                <a:lnTo>
                  <a:pt x="1276759" y="1648208"/>
                </a:lnTo>
                <a:lnTo>
                  <a:pt x="1233830" y="1646292"/>
                </a:lnTo>
                <a:lnTo>
                  <a:pt x="1207700" y="1680411"/>
                </a:lnTo>
                <a:lnTo>
                  <a:pt x="1154759" y="1673389"/>
                </a:lnTo>
                <a:lnTo>
                  <a:pt x="1117865" y="1712008"/>
                </a:lnTo>
                <a:lnTo>
                  <a:pt x="1076133" y="1701749"/>
                </a:lnTo>
                <a:lnTo>
                  <a:pt x="1043850" y="1730119"/>
                </a:lnTo>
                <a:lnTo>
                  <a:pt x="993294" y="1712898"/>
                </a:lnTo>
                <a:lnTo>
                  <a:pt x="949575" y="1743574"/>
                </a:lnTo>
                <a:lnTo>
                  <a:pt x="910645" y="1725374"/>
                </a:lnTo>
                <a:lnTo>
                  <a:pt x="873449" y="1746898"/>
                </a:lnTo>
                <a:lnTo>
                  <a:pt x="827223" y="1720149"/>
                </a:lnTo>
                <a:lnTo>
                  <a:pt x="778360" y="1741711"/>
                </a:lnTo>
                <a:lnTo>
                  <a:pt x="743728" y="1716263"/>
                </a:lnTo>
                <a:lnTo>
                  <a:pt x="703048" y="1730119"/>
                </a:lnTo>
                <a:lnTo>
                  <a:pt x="662929" y="1694863"/>
                </a:lnTo>
                <a:lnTo>
                  <a:pt x="610801" y="1706472"/>
                </a:lnTo>
                <a:lnTo>
                  <a:pt x="581797" y="1674761"/>
                </a:lnTo>
                <a:lnTo>
                  <a:pt x="539198" y="1680411"/>
                </a:lnTo>
                <a:lnTo>
                  <a:pt x="506724" y="1638009"/>
                </a:lnTo>
                <a:lnTo>
                  <a:pt x="453330" y="1639226"/>
                </a:lnTo>
                <a:lnTo>
                  <a:pt x="431073" y="1602465"/>
                </a:lnTo>
                <a:lnTo>
                  <a:pt x="388187" y="1599696"/>
                </a:lnTo>
                <a:lnTo>
                  <a:pt x="364613" y="1551773"/>
                </a:lnTo>
                <a:lnTo>
                  <a:pt x="312007" y="1542550"/>
                </a:lnTo>
                <a:lnTo>
                  <a:pt x="297348" y="1502153"/>
                </a:lnTo>
                <a:lnTo>
                  <a:pt x="255827" y="1491071"/>
                </a:lnTo>
                <a:lnTo>
                  <a:pt x="242054" y="1439469"/>
                </a:lnTo>
                <a:lnTo>
                  <a:pt x="192259" y="1420161"/>
                </a:lnTo>
                <a:lnTo>
                  <a:pt x="185763" y="1377680"/>
                </a:lnTo>
                <a:lnTo>
                  <a:pt x="147202" y="1358711"/>
                </a:lnTo>
                <a:lnTo>
                  <a:pt x="143761" y="1305415"/>
                </a:lnTo>
                <a:lnTo>
                  <a:pt x="98690" y="1276759"/>
                </a:lnTo>
                <a:lnTo>
                  <a:pt x="100606" y="1233830"/>
                </a:lnTo>
                <a:lnTo>
                  <a:pt x="66487" y="1207700"/>
                </a:lnTo>
                <a:lnTo>
                  <a:pt x="73509" y="1154759"/>
                </a:lnTo>
                <a:lnTo>
                  <a:pt x="34890" y="1117865"/>
                </a:lnTo>
                <a:lnTo>
                  <a:pt x="45149" y="1076133"/>
                </a:lnTo>
                <a:lnTo>
                  <a:pt x="16779" y="1043850"/>
                </a:lnTo>
                <a:lnTo>
                  <a:pt x="34000" y="993293"/>
                </a:lnTo>
                <a:lnTo>
                  <a:pt x="3324" y="949575"/>
                </a:lnTo>
                <a:lnTo>
                  <a:pt x="21524" y="910645"/>
                </a:lnTo>
                <a:lnTo>
                  <a:pt x="0" y="873449"/>
                </a:lnTo>
                <a:lnTo>
                  <a:pt x="26749" y="827224"/>
                </a:lnTo>
                <a:lnTo>
                  <a:pt x="5187" y="778360"/>
                </a:lnTo>
                <a:lnTo>
                  <a:pt x="30635" y="743728"/>
                </a:lnTo>
                <a:lnTo>
                  <a:pt x="16779" y="703048"/>
                </a:lnTo>
                <a:lnTo>
                  <a:pt x="52035" y="662929"/>
                </a:lnTo>
                <a:lnTo>
                  <a:pt x="40426" y="610801"/>
                </a:lnTo>
                <a:lnTo>
                  <a:pt x="72137" y="581797"/>
                </a:lnTo>
                <a:lnTo>
                  <a:pt x="66487" y="539198"/>
                </a:lnTo>
                <a:lnTo>
                  <a:pt x="108890" y="506723"/>
                </a:lnTo>
                <a:lnTo>
                  <a:pt x="107672" y="453330"/>
                </a:lnTo>
                <a:lnTo>
                  <a:pt x="144433" y="431073"/>
                </a:lnTo>
                <a:lnTo>
                  <a:pt x="147202" y="388187"/>
                </a:lnTo>
                <a:lnTo>
                  <a:pt x="195125" y="364613"/>
                </a:lnTo>
                <a:lnTo>
                  <a:pt x="204348" y="312007"/>
                </a:lnTo>
                <a:lnTo>
                  <a:pt x="244745" y="297348"/>
                </a:lnTo>
                <a:lnTo>
                  <a:pt x="255827" y="255827"/>
                </a:lnTo>
                <a:lnTo>
                  <a:pt x="307429" y="242054"/>
                </a:lnTo>
                <a:lnTo>
                  <a:pt x="326737" y="192259"/>
                </a:lnTo>
                <a:lnTo>
                  <a:pt x="369218" y="185763"/>
                </a:lnTo>
                <a:lnTo>
                  <a:pt x="388187" y="147202"/>
                </a:lnTo>
                <a:lnTo>
                  <a:pt x="441483" y="143761"/>
                </a:lnTo>
                <a:lnTo>
                  <a:pt x="470139" y="98690"/>
                </a:lnTo>
                <a:lnTo>
                  <a:pt x="513068" y="100606"/>
                </a:lnTo>
                <a:lnTo>
                  <a:pt x="539198" y="66487"/>
                </a:lnTo>
                <a:lnTo>
                  <a:pt x="592139" y="73509"/>
                </a:lnTo>
                <a:lnTo>
                  <a:pt x="629033" y="34890"/>
                </a:lnTo>
                <a:lnTo>
                  <a:pt x="670765" y="45149"/>
                </a:lnTo>
                <a:lnTo>
                  <a:pt x="703048" y="16779"/>
                </a:lnTo>
                <a:lnTo>
                  <a:pt x="753605" y="3400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じゆうちょうフォント" panose="02000900000000000000" pitchFamily="50" charset="-128"/>
                <a:ea typeface="じゆうちょうフォント" panose="02000900000000000000" pitchFamily="50" charset="-128"/>
              </a:rPr>
              <a:t>ロケットはなぜ飛ぶの？</a:t>
            </a:r>
            <a:endParaRPr kumimoji="1" lang="en-US" altLang="ja-JP" dirty="0">
              <a:solidFill>
                <a:schemeClr val="tx1"/>
              </a:solidFill>
              <a:latin typeface="じゆうちょうフォント" panose="02000900000000000000" pitchFamily="50" charset="-128"/>
              <a:ea typeface="じゆうちょうフォント" panose="02000900000000000000" pitchFamily="50" charset="-128"/>
            </a:endParaRPr>
          </a:p>
          <a:p>
            <a:pPr algn="ctr"/>
            <a:r>
              <a:rPr kumimoji="1" lang="ja-JP" altLang="en-US" sz="1400">
                <a:solidFill>
                  <a:schemeClr val="tx1"/>
                </a:solidFill>
                <a:latin typeface="じゆうちょうフォント" panose="02000900000000000000" pitchFamily="50" charset="-128"/>
                <a:ea typeface="じゆうちょうフォント" panose="02000900000000000000" pitchFamily="50" charset="-128"/>
              </a:rPr>
              <a:t>いろいろなロケット</a:t>
            </a:r>
            <a:r>
              <a:rPr kumimoji="1" lang="ja-JP" altLang="en-US" sz="1400" dirty="0">
                <a:solidFill>
                  <a:schemeClr val="tx1"/>
                </a:solidFill>
                <a:latin typeface="じゆうちょうフォント" panose="02000900000000000000" pitchFamily="50" charset="-128"/>
                <a:ea typeface="じゆうちょうフォント" panose="02000900000000000000" pitchFamily="50" charset="-128"/>
              </a:rPr>
              <a:t>を作って</a:t>
            </a:r>
            <a:endParaRPr kumimoji="1" lang="en-US" altLang="ja-JP" sz="1400" dirty="0">
              <a:solidFill>
                <a:schemeClr val="tx1"/>
              </a:solidFill>
              <a:latin typeface="じゆうちょうフォント" panose="02000900000000000000" pitchFamily="50" charset="-128"/>
              <a:ea typeface="じゆうちょうフォント" panose="02000900000000000000" pitchFamily="50" charset="-128"/>
            </a:endParaRPr>
          </a:p>
          <a:p>
            <a:pPr algn="ctr"/>
            <a:r>
              <a:rPr kumimoji="1" lang="ja-JP" altLang="en-US" sz="1400" dirty="0">
                <a:solidFill>
                  <a:schemeClr val="tx1"/>
                </a:solidFill>
                <a:latin typeface="じゆうちょうフォント" panose="02000900000000000000" pitchFamily="50" charset="-128"/>
                <a:ea typeface="じゆうちょうフォント" panose="02000900000000000000" pitchFamily="50" charset="-128"/>
              </a:rPr>
              <a:t>飛ばしてみよう！</a:t>
            </a:r>
          </a:p>
        </p:txBody>
      </p:sp>
      <p:sp>
        <p:nvSpPr>
          <p:cNvPr id="131" name="正方形/長方形 130">
            <a:extLst>
              <a:ext uri="{FF2B5EF4-FFF2-40B4-BE49-F238E27FC236}">
                <a16:creationId xmlns:a16="http://schemas.microsoft.com/office/drawing/2014/main" id="{82BA41A9-379A-4B8B-ADC2-25158EE0B581}"/>
              </a:ext>
            </a:extLst>
          </p:cNvPr>
          <p:cNvSpPr/>
          <p:nvPr/>
        </p:nvSpPr>
        <p:spPr>
          <a:xfrm>
            <a:off x="4242832" y="3592302"/>
            <a:ext cx="2339102" cy="276999"/>
          </a:xfrm>
          <a:prstGeom prst="rect">
            <a:avLst/>
          </a:prstGeom>
        </p:spPr>
        <p:txBody>
          <a:bodyPr wrap="none" anchor="ctr" anchorCtr="0">
            <a:spAutoFit/>
          </a:bodyPr>
          <a:lstStyle/>
          <a:p>
            <a:r>
              <a:rPr lang="ja-JP" altLang="en-US" sz="1200" dirty="0">
                <a:latin typeface="マキナス 4 Square" panose="02000600000000000000" pitchFamily="50" charset="-128"/>
                <a:ea typeface="マキナス 4 Square" panose="02000600000000000000" pitchFamily="50" charset="-128"/>
              </a:rPr>
              <a:t>筆記用具・水分補給用水筒など</a:t>
            </a:r>
            <a:endParaRPr lang="en-US" altLang="ja-JP" sz="1200" dirty="0">
              <a:latin typeface="マキナス 4 Square" panose="02000600000000000000" pitchFamily="50" charset="-128"/>
              <a:ea typeface="マキナス 4 Square" panose="02000600000000000000" pitchFamily="50" charset="-128"/>
            </a:endParaRPr>
          </a:p>
        </p:txBody>
      </p:sp>
      <p:sp>
        <p:nvSpPr>
          <p:cNvPr id="310" name="楕円 309">
            <a:extLst>
              <a:ext uri="{FF2B5EF4-FFF2-40B4-BE49-F238E27FC236}">
                <a16:creationId xmlns:a16="http://schemas.microsoft.com/office/drawing/2014/main" id="{11F574F6-BB64-41A6-AB66-800B8F5E35A2}"/>
              </a:ext>
            </a:extLst>
          </p:cNvPr>
          <p:cNvSpPr/>
          <p:nvPr/>
        </p:nvSpPr>
        <p:spPr>
          <a:xfrm>
            <a:off x="123361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1" name="楕円 310">
            <a:extLst>
              <a:ext uri="{FF2B5EF4-FFF2-40B4-BE49-F238E27FC236}">
                <a16:creationId xmlns:a16="http://schemas.microsoft.com/office/drawing/2014/main" id="{A34890EA-56C6-4A0F-9C31-A46A6C02B332}"/>
              </a:ext>
            </a:extLst>
          </p:cNvPr>
          <p:cNvSpPr/>
          <p:nvPr/>
        </p:nvSpPr>
        <p:spPr>
          <a:xfrm>
            <a:off x="138748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2" name="楕円 311">
            <a:extLst>
              <a:ext uri="{FF2B5EF4-FFF2-40B4-BE49-F238E27FC236}">
                <a16:creationId xmlns:a16="http://schemas.microsoft.com/office/drawing/2014/main" id="{1944B42B-AE5C-49CA-82B6-3468EE87A0E6}"/>
              </a:ext>
            </a:extLst>
          </p:cNvPr>
          <p:cNvSpPr/>
          <p:nvPr/>
        </p:nvSpPr>
        <p:spPr>
          <a:xfrm>
            <a:off x="154136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3" name="楕円 312">
            <a:extLst>
              <a:ext uri="{FF2B5EF4-FFF2-40B4-BE49-F238E27FC236}">
                <a16:creationId xmlns:a16="http://schemas.microsoft.com/office/drawing/2014/main" id="{ABA63F23-74F2-4314-BB38-2782009FAE15}"/>
              </a:ext>
            </a:extLst>
          </p:cNvPr>
          <p:cNvSpPr/>
          <p:nvPr/>
        </p:nvSpPr>
        <p:spPr>
          <a:xfrm>
            <a:off x="169523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4" name="楕円 313">
            <a:extLst>
              <a:ext uri="{FF2B5EF4-FFF2-40B4-BE49-F238E27FC236}">
                <a16:creationId xmlns:a16="http://schemas.microsoft.com/office/drawing/2014/main" id="{5CA928A5-46A8-4A1E-9C0E-17780630AB2D}"/>
              </a:ext>
            </a:extLst>
          </p:cNvPr>
          <p:cNvSpPr/>
          <p:nvPr/>
        </p:nvSpPr>
        <p:spPr>
          <a:xfrm>
            <a:off x="184911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5" name="楕円 314">
            <a:extLst>
              <a:ext uri="{FF2B5EF4-FFF2-40B4-BE49-F238E27FC236}">
                <a16:creationId xmlns:a16="http://schemas.microsoft.com/office/drawing/2014/main" id="{BC92AE0F-E7DB-437A-A5C0-AF68B101D01C}"/>
              </a:ext>
            </a:extLst>
          </p:cNvPr>
          <p:cNvSpPr/>
          <p:nvPr/>
        </p:nvSpPr>
        <p:spPr>
          <a:xfrm>
            <a:off x="200298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6" name="楕円 315">
            <a:extLst>
              <a:ext uri="{FF2B5EF4-FFF2-40B4-BE49-F238E27FC236}">
                <a16:creationId xmlns:a16="http://schemas.microsoft.com/office/drawing/2014/main" id="{E47C49EA-CE3D-4550-9C78-2ED5EF446DC2}"/>
              </a:ext>
            </a:extLst>
          </p:cNvPr>
          <p:cNvSpPr/>
          <p:nvPr/>
        </p:nvSpPr>
        <p:spPr>
          <a:xfrm>
            <a:off x="215685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7" name="楕円 316">
            <a:extLst>
              <a:ext uri="{FF2B5EF4-FFF2-40B4-BE49-F238E27FC236}">
                <a16:creationId xmlns:a16="http://schemas.microsoft.com/office/drawing/2014/main" id="{F58AEB07-6031-41C9-9F55-8D66D9AC5128}"/>
              </a:ext>
            </a:extLst>
          </p:cNvPr>
          <p:cNvSpPr/>
          <p:nvPr/>
        </p:nvSpPr>
        <p:spPr>
          <a:xfrm>
            <a:off x="231073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8" name="楕円 317">
            <a:extLst>
              <a:ext uri="{FF2B5EF4-FFF2-40B4-BE49-F238E27FC236}">
                <a16:creationId xmlns:a16="http://schemas.microsoft.com/office/drawing/2014/main" id="{915D163D-605F-40DE-9989-5B75241D9719}"/>
              </a:ext>
            </a:extLst>
          </p:cNvPr>
          <p:cNvSpPr/>
          <p:nvPr/>
        </p:nvSpPr>
        <p:spPr>
          <a:xfrm>
            <a:off x="246460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19" name="楕円 318">
            <a:extLst>
              <a:ext uri="{FF2B5EF4-FFF2-40B4-BE49-F238E27FC236}">
                <a16:creationId xmlns:a16="http://schemas.microsoft.com/office/drawing/2014/main" id="{12EDE962-22EB-4A96-BEBA-5825060A788C}"/>
              </a:ext>
            </a:extLst>
          </p:cNvPr>
          <p:cNvSpPr/>
          <p:nvPr/>
        </p:nvSpPr>
        <p:spPr>
          <a:xfrm>
            <a:off x="261848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0" name="楕円 319">
            <a:extLst>
              <a:ext uri="{FF2B5EF4-FFF2-40B4-BE49-F238E27FC236}">
                <a16:creationId xmlns:a16="http://schemas.microsoft.com/office/drawing/2014/main" id="{094AB576-7E05-4493-9F9D-264FE80507E2}"/>
              </a:ext>
            </a:extLst>
          </p:cNvPr>
          <p:cNvSpPr/>
          <p:nvPr/>
        </p:nvSpPr>
        <p:spPr>
          <a:xfrm>
            <a:off x="277235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1" name="楕円 320">
            <a:extLst>
              <a:ext uri="{FF2B5EF4-FFF2-40B4-BE49-F238E27FC236}">
                <a16:creationId xmlns:a16="http://schemas.microsoft.com/office/drawing/2014/main" id="{5B96695B-240A-447F-A710-ADA14E46F38A}"/>
              </a:ext>
            </a:extLst>
          </p:cNvPr>
          <p:cNvSpPr/>
          <p:nvPr/>
        </p:nvSpPr>
        <p:spPr>
          <a:xfrm>
            <a:off x="292622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2" name="楕円 321">
            <a:extLst>
              <a:ext uri="{FF2B5EF4-FFF2-40B4-BE49-F238E27FC236}">
                <a16:creationId xmlns:a16="http://schemas.microsoft.com/office/drawing/2014/main" id="{F4CF24A6-3719-4199-ABCA-2068B9C2EFDA}"/>
              </a:ext>
            </a:extLst>
          </p:cNvPr>
          <p:cNvSpPr/>
          <p:nvPr/>
        </p:nvSpPr>
        <p:spPr>
          <a:xfrm>
            <a:off x="308010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3" name="楕円 322">
            <a:extLst>
              <a:ext uri="{FF2B5EF4-FFF2-40B4-BE49-F238E27FC236}">
                <a16:creationId xmlns:a16="http://schemas.microsoft.com/office/drawing/2014/main" id="{7EBCFA46-A44D-4ECB-B122-BEB436F3CDDF}"/>
              </a:ext>
            </a:extLst>
          </p:cNvPr>
          <p:cNvSpPr/>
          <p:nvPr/>
        </p:nvSpPr>
        <p:spPr>
          <a:xfrm>
            <a:off x="323397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4" name="楕円 323">
            <a:extLst>
              <a:ext uri="{FF2B5EF4-FFF2-40B4-BE49-F238E27FC236}">
                <a16:creationId xmlns:a16="http://schemas.microsoft.com/office/drawing/2014/main" id="{9A1F5208-AF76-493E-9C28-CA5393551FF3}"/>
              </a:ext>
            </a:extLst>
          </p:cNvPr>
          <p:cNvSpPr/>
          <p:nvPr/>
        </p:nvSpPr>
        <p:spPr>
          <a:xfrm>
            <a:off x="338785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5" name="楕円 324">
            <a:extLst>
              <a:ext uri="{FF2B5EF4-FFF2-40B4-BE49-F238E27FC236}">
                <a16:creationId xmlns:a16="http://schemas.microsoft.com/office/drawing/2014/main" id="{7B761CD1-81E3-4805-85AB-D1C76F8F0602}"/>
              </a:ext>
            </a:extLst>
          </p:cNvPr>
          <p:cNvSpPr/>
          <p:nvPr/>
        </p:nvSpPr>
        <p:spPr>
          <a:xfrm>
            <a:off x="354172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6" name="楕円 325">
            <a:extLst>
              <a:ext uri="{FF2B5EF4-FFF2-40B4-BE49-F238E27FC236}">
                <a16:creationId xmlns:a16="http://schemas.microsoft.com/office/drawing/2014/main" id="{8CB6B674-0D73-4EBA-BAA5-3163A823109D}"/>
              </a:ext>
            </a:extLst>
          </p:cNvPr>
          <p:cNvSpPr/>
          <p:nvPr/>
        </p:nvSpPr>
        <p:spPr>
          <a:xfrm>
            <a:off x="369559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7" name="楕円 326">
            <a:extLst>
              <a:ext uri="{FF2B5EF4-FFF2-40B4-BE49-F238E27FC236}">
                <a16:creationId xmlns:a16="http://schemas.microsoft.com/office/drawing/2014/main" id="{2B6B593C-C794-4D96-A3F3-6D913F991AC1}"/>
              </a:ext>
            </a:extLst>
          </p:cNvPr>
          <p:cNvSpPr/>
          <p:nvPr/>
        </p:nvSpPr>
        <p:spPr>
          <a:xfrm>
            <a:off x="400334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8" name="楕円 327">
            <a:extLst>
              <a:ext uri="{FF2B5EF4-FFF2-40B4-BE49-F238E27FC236}">
                <a16:creationId xmlns:a16="http://schemas.microsoft.com/office/drawing/2014/main" id="{547F8F8B-DDC4-4EF1-96D6-18A9319B9557}"/>
              </a:ext>
            </a:extLst>
          </p:cNvPr>
          <p:cNvSpPr/>
          <p:nvPr/>
        </p:nvSpPr>
        <p:spPr>
          <a:xfrm>
            <a:off x="431109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29" name="楕円 328">
            <a:extLst>
              <a:ext uri="{FF2B5EF4-FFF2-40B4-BE49-F238E27FC236}">
                <a16:creationId xmlns:a16="http://schemas.microsoft.com/office/drawing/2014/main" id="{96291D44-573D-47E5-B28C-10BCF1A01488}"/>
              </a:ext>
            </a:extLst>
          </p:cNvPr>
          <p:cNvSpPr/>
          <p:nvPr/>
        </p:nvSpPr>
        <p:spPr>
          <a:xfrm>
            <a:off x="446496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0" name="楕円 329">
            <a:extLst>
              <a:ext uri="{FF2B5EF4-FFF2-40B4-BE49-F238E27FC236}">
                <a16:creationId xmlns:a16="http://schemas.microsoft.com/office/drawing/2014/main" id="{5CF933F9-2E00-4430-B370-FF84C3B60CA7}"/>
              </a:ext>
            </a:extLst>
          </p:cNvPr>
          <p:cNvSpPr/>
          <p:nvPr/>
        </p:nvSpPr>
        <p:spPr>
          <a:xfrm>
            <a:off x="461884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1" name="楕円 330">
            <a:extLst>
              <a:ext uri="{FF2B5EF4-FFF2-40B4-BE49-F238E27FC236}">
                <a16:creationId xmlns:a16="http://schemas.microsoft.com/office/drawing/2014/main" id="{3D072A46-0ACB-4AF9-9704-25C73314546B}"/>
              </a:ext>
            </a:extLst>
          </p:cNvPr>
          <p:cNvSpPr/>
          <p:nvPr/>
        </p:nvSpPr>
        <p:spPr>
          <a:xfrm>
            <a:off x="477271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2" name="楕円 331">
            <a:extLst>
              <a:ext uri="{FF2B5EF4-FFF2-40B4-BE49-F238E27FC236}">
                <a16:creationId xmlns:a16="http://schemas.microsoft.com/office/drawing/2014/main" id="{67E36FFF-B38A-4E0D-9709-7DD755386F96}"/>
              </a:ext>
            </a:extLst>
          </p:cNvPr>
          <p:cNvSpPr/>
          <p:nvPr/>
        </p:nvSpPr>
        <p:spPr>
          <a:xfrm>
            <a:off x="492659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3" name="楕円 332">
            <a:extLst>
              <a:ext uri="{FF2B5EF4-FFF2-40B4-BE49-F238E27FC236}">
                <a16:creationId xmlns:a16="http://schemas.microsoft.com/office/drawing/2014/main" id="{8B743619-7FB1-472E-8A9C-7136ABDE8E58}"/>
              </a:ext>
            </a:extLst>
          </p:cNvPr>
          <p:cNvSpPr/>
          <p:nvPr/>
        </p:nvSpPr>
        <p:spPr>
          <a:xfrm>
            <a:off x="508046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4" name="楕円 333">
            <a:extLst>
              <a:ext uri="{FF2B5EF4-FFF2-40B4-BE49-F238E27FC236}">
                <a16:creationId xmlns:a16="http://schemas.microsoft.com/office/drawing/2014/main" id="{FB38B0BC-06E1-40B0-8F60-7550B7D16FAB}"/>
              </a:ext>
            </a:extLst>
          </p:cNvPr>
          <p:cNvSpPr/>
          <p:nvPr/>
        </p:nvSpPr>
        <p:spPr>
          <a:xfrm>
            <a:off x="523433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5" name="楕円 334">
            <a:extLst>
              <a:ext uri="{FF2B5EF4-FFF2-40B4-BE49-F238E27FC236}">
                <a16:creationId xmlns:a16="http://schemas.microsoft.com/office/drawing/2014/main" id="{2BF0487C-41EA-434E-9D13-5D4CDE042A4C}"/>
              </a:ext>
            </a:extLst>
          </p:cNvPr>
          <p:cNvSpPr/>
          <p:nvPr/>
        </p:nvSpPr>
        <p:spPr>
          <a:xfrm>
            <a:off x="538821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6" name="楕円 335">
            <a:extLst>
              <a:ext uri="{FF2B5EF4-FFF2-40B4-BE49-F238E27FC236}">
                <a16:creationId xmlns:a16="http://schemas.microsoft.com/office/drawing/2014/main" id="{39C9DD0C-0C26-4870-ABDA-A6879F53EFDA}"/>
              </a:ext>
            </a:extLst>
          </p:cNvPr>
          <p:cNvSpPr/>
          <p:nvPr/>
        </p:nvSpPr>
        <p:spPr>
          <a:xfrm>
            <a:off x="554208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7" name="楕円 336">
            <a:extLst>
              <a:ext uri="{FF2B5EF4-FFF2-40B4-BE49-F238E27FC236}">
                <a16:creationId xmlns:a16="http://schemas.microsoft.com/office/drawing/2014/main" id="{C28DD0ED-2441-4FA5-A1F3-6987B782C331}"/>
              </a:ext>
            </a:extLst>
          </p:cNvPr>
          <p:cNvSpPr/>
          <p:nvPr/>
        </p:nvSpPr>
        <p:spPr>
          <a:xfrm>
            <a:off x="569596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8" name="楕円 337">
            <a:extLst>
              <a:ext uri="{FF2B5EF4-FFF2-40B4-BE49-F238E27FC236}">
                <a16:creationId xmlns:a16="http://schemas.microsoft.com/office/drawing/2014/main" id="{839EF766-5E16-4E4A-851A-80BC7CCB0674}"/>
              </a:ext>
            </a:extLst>
          </p:cNvPr>
          <p:cNvSpPr/>
          <p:nvPr/>
        </p:nvSpPr>
        <p:spPr>
          <a:xfrm>
            <a:off x="584983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39" name="楕円 338">
            <a:extLst>
              <a:ext uri="{FF2B5EF4-FFF2-40B4-BE49-F238E27FC236}">
                <a16:creationId xmlns:a16="http://schemas.microsoft.com/office/drawing/2014/main" id="{908E93EC-2BC9-46BB-A558-36F8DE8D062D}"/>
              </a:ext>
            </a:extLst>
          </p:cNvPr>
          <p:cNvSpPr/>
          <p:nvPr/>
        </p:nvSpPr>
        <p:spPr>
          <a:xfrm>
            <a:off x="600370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0" name="楕円 339">
            <a:extLst>
              <a:ext uri="{FF2B5EF4-FFF2-40B4-BE49-F238E27FC236}">
                <a16:creationId xmlns:a16="http://schemas.microsoft.com/office/drawing/2014/main" id="{9E6ADB60-F466-47B6-9C38-1508ACD06C96}"/>
              </a:ext>
            </a:extLst>
          </p:cNvPr>
          <p:cNvSpPr/>
          <p:nvPr/>
        </p:nvSpPr>
        <p:spPr>
          <a:xfrm>
            <a:off x="615758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1" name="楕円 340">
            <a:extLst>
              <a:ext uri="{FF2B5EF4-FFF2-40B4-BE49-F238E27FC236}">
                <a16:creationId xmlns:a16="http://schemas.microsoft.com/office/drawing/2014/main" id="{A9054E28-71AA-45AC-A361-939BA777CA6C}"/>
              </a:ext>
            </a:extLst>
          </p:cNvPr>
          <p:cNvSpPr/>
          <p:nvPr/>
        </p:nvSpPr>
        <p:spPr>
          <a:xfrm>
            <a:off x="631145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2" name="楕円 341">
            <a:extLst>
              <a:ext uri="{FF2B5EF4-FFF2-40B4-BE49-F238E27FC236}">
                <a16:creationId xmlns:a16="http://schemas.microsoft.com/office/drawing/2014/main" id="{F94A1D5F-8558-4AC8-912C-8897413792C4}"/>
              </a:ext>
            </a:extLst>
          </p:cNvPr>
          <p:cNvSpPr/>
          <p:nvPr/>
        </p:nvSpPr>
        <p:spPr>
          <a:xfrm>
            <a:off x="646533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3" name="楕円 342">
            <a:extLst>
              <a:ext uri="{FF2B5EF4-FFF2-40B4-BE49-F238E27FC236}">
                <a16:creationId xmlns:a16="http://schemas.microsoft.com/office/drawing/2014/main" id="{759F235E-A290-4DCB-A1DF-091566867423}"/>
              </a:ext>
            </a:extLst>
          </p:cNvPr>
          <p:cNvSpPr/>
          <p:nvPr/>
        </p:nvSpPr>
        <p:spPr>
          <a:xfrm>
            <a:off x="462204"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4" name="楕円 343">
            <a:extLst>
              <a:ext uri="{FF2B5EF4-FFF2-40B4-BE49-F238E27FC236}">
                <a16:creationId xmlns:a16="http://schemas.microsoft.com/office/drawing/2014/main" id="{C39AF86D-E0AF-444F-8B7F-D80F7807552A}"/>
              </a:ext>
            </a:extLst>
          </p:cNvPr>
          <p:cNvSpPr/>
          <p:nvPr/>
        </p:nvSpPr>
        <p:spPr>
          <a:xfrm>
            <a:off x="107974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5" name="楕円 344">
            <a:extLst>
              <a:ext uri="{FF2B5EF4-FFF2-40B4-BE49-F238E27FC236}">
                <a16:creationId xmlns:a16="http://schemas.microsoft.com/office/drawing/2014/main" id="{862BF826-82E7-4215-B8A3-6EA496989E5A}"/>
              </a:ext>
            </a:extLst>
          </p:cNvPr>
          <p:cNvSpPr/>
          <p:nvPr/>
        </p:nvSpPr>
        <p:spPr>
          <a:xfrm>
            <a:off x="6619205"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6" name="楕円 345">
            <a:extLst>
              <a:ext uri="{FF2B5EF4-FFF2-40B4-BE49-F238E27FC236}">
                <a16:creationId xmlns:a16="http://schemas.microsoft.com/office/drawing/2014/main" id="{BC778A17-BB5B-4D7A-AA4A-26975CDC8A53}"/>
              </a:ext>
            </a:extLst>
          </p:cNvPr>
          <p:cNvSpPr/>
          <p:nvPr/>
        </p:nvSpPr>
        <p:spPr>
          <a:xfrm>
            <a:off x="92586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7" name="楕円 346">
            <a:extLst>
              <a:ext uri="{FF2B5EF4-FFF2-40B4-BE49-F238E27FC236}">
                <a16:creationId xmlns:a16="http://schemas.microsoft.com/office/drawing/2014/main" id="{55F2EDC0-F541-4DA9-93BB-22B7F8267A8A}"/>
              </a:ext>
            </a:extLst>
          </p:cNvPr>
          <p:cNvSpPr/>
          <p:nvPr/>
        </p:nvSpPr>
        <p:spPr>
          <a:xfrm>
            <a:off x="6773079"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8" name="楕円 347">
            <a:extLst>
              <a:ext uri="{FF2B5EF4-FFF2-40B4-BE49-F238E27FC236}">
                <a16:creationId xmlns:a16="http://schemas.microsoft.com/office/drawing/2014/main" id="{A270BC7F-F65C-44A9-9D51-2CACEDEAB05F}"/>
              </a:ext>
            </a:extLst>
          </p:cNvPr>
          <p:cNvSpPr/>
          <p:nvPr/>
        </p:nvSpPr>
        <p:spPr>
          <a:xfrm>
            <a:off x="7080827"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49" name="楕円 348">
            <a:extLst>
              <a:ext uri="{FF2B5EF4-FFF2-40B4-BE49-F238E27FC236}">
                <a16:creationId xmlns:a16="http://schemas.microsoft.com/office/drawing/2014/main" id="{54CF2336-227D-41B3-B314-CA5327600826}"/>
              </a:ext>
            </a:extLst>
          </p:cNvPr>
          <p:cNvSpPr/>
          <p:nvPr/>
        </p:nvSpPr>
        <p:spPr>
          <a:xfrm>
            <a:off x="692695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50" name="楕円 349">
            <a:extLst>
              <a:ext uri="{FF2B5EF4-FFF2-40B4-BE49-F238E27FC236}">
                <a16:creationId xmlns:a16="http://schemas.microsoft.com/office/drawing/2014/main" id="{5EB01F8D-824D-458A-A742-C0FE080A8F56}"/>
              </a:ext>
            </a:extLst>
          </p:cNvPr>
          <p:cNvSpPr/>
          <p:nvPr/>
        </p:nvSpPr>
        <p:spPr>
          <a:xfrm>
            <a:off x="384947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51" name="楕円 350">
            <a:extLst>
              <a:ext uri="{FF2B5EF4-FFF2-40B4-BE49-F238E27FC236}">
                <a16:creationId xmlns:a16="http://schemas.microsoft.com/office/drawing/2014/main" id="{D41B867A-859A-4ECB-81B8-62265A9B090B}"/>
              </a:ext>
            </a:extLst>
          </p:cNvPr>
          <p:cNvSpPr/>
          <p:nvPr/>
        </p:nvSpPr>
        <p:spPr>
          <a:xfrm>
            <a:off x="4157221"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52" name="楕円 351">
            <a:extLst>
              <a:ext uri="{FF2B5EF4-FFF2-40B4-BE49-F238E27FC236}">
                <a16:creationId xmlns:a16="http://schemas.microsoft.com/office/drawing/2014/main" id="{023FAD26-37A6-49A2-8CBB-EF4B34D30D73}"/>
              </a:ext>
            </a:extLst>
          </p:cNvPr>
          <p:cNvSpPr/>
          <p:nvPr/>
        </p:nvSpPr>
        <p:spPr>
          <a:xfrm>
            <a:off x="769922"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53" name="楕円 352">
            <a:extLst>
              <a:ext uri="{FF2B5EF4-FFF2-40B4-BE49-F238E27FC236}">
                <a16:creationId xmlns:a16="http://schemas.microsoft.com/office/drawing/2014/main" id="{50A6A195-32BC-45BD-8E4B-C7AEF43D678B}"/>
              </a:ext>
            </a:extLst>
          </p:cNvPr>
          <p:cNvSpPr/>
          <p:nvPr/>
        </p:nvSpPr>
        <p:spPr>
          <a:xfrm>
            <a:off x="616063"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54" name="楕円 353">
            <a:extLst>
              <a:ext uri="{FF2B5EF4-FFF2-40B4-BE49-F238E27FC236}">
                <a16:creationId xmlns:a16="http://schemas.microsoft.com/office/drawing/2014/main" id="{E70D5E14-2A71-4653-9565-B2AC07B1B872}"/>
              </a:ext>
            </a:extLst>
          </p:cNvPr>
          <p:cNvSpPr/>
          <p:nvPr/>
        </p:nvSpPr>
        <p:spPr>
          <a:xfrm>
            <a:off x="7232266" y="5298908"/>
            <a:ext cx="90000" cy="90000"/>
          </a:xfrm>
          <a:prstGeom prst="ellipse">
            <a:avLst/>
          </a:prstGeom>
          <a:solidFill>
            <a:srgbClr val="F65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CJK JP Regular" panose="020B0500000000000000" pitchFamily="34" charset="-128"/>
              <a:ea typeface="Noto Sans CJK JP Regular" panose="020B0500000000000000" pitchFamily="34" charset="-128"/>
            </a:endParaRPr>
          </a:p>
        </p:txBody>
      </p:sp>
      <p:sp>
        <p:nvSpPr>
          <p:cNvPr id="358" name="正方形/長方形 357">
            <a:extLst>
              <a:ext uri="{FF2B5EF4-FFF2-40B4-BE49-F238E27FC236}">
                <a16:creationId xmlns:a16="http://schemas.microsoft.com/office/drawing/2014/main" id="{ACC66EFE-0CBB-4C1C-833D-5E1A9E950B44}"/>
              </a:ext>
            </a:extLst>
          </p:cNvPr>
          <p:cNvSpPr/>
          <p:nvPr/>
        </p:nvSpPr>
        <p:spPr>
          <a:xfrm>
            <a:off x="401840" y="5779663"/>
            <a:ext cx="854798" cy="261610"/>
          </a:xfrm>
          <a:prstGeom prst="rect">
            <a:avLst/>
          </a:prstGeom>
        </p:spPr>
        <p:txBody>
          <a:bodyPr wrap="square" lIns="72000">
            <a:spAutoFit/>
          </a:bodyPr>
          <a:lstStyle/>
          <a:p>
            <a:pPr algn="dist"/>
            <a:r>
              <a:rPr lang="ja-JP" altLang="en-US" sz="1100" dirty="0">
                <a:latin typeface="Noto Sans CJK JP Regular" panose="020B0500000000000000" pitchFamily="34" charset="-128"/>
                <a:ea typeface="Noto Sans CJK JP Regular" panose="020B0500000000000000" pitchFamily="34" charset="-128"/>
              </a:rPr>
              <a:t>日時</a:t>
            </a:r>
          </a:p>
        </p:txBody>
      </p:sp>
      <p:sp>
        <p:nvSpPr>
          <p:cNvPr id="359" name="正方形/長方形 358">
            <a:extLst>
              <a:ext uri="{FF2B5EF4-FFF2-40B4-BE49-F238E27FC236}">
                <a16:creationId xmlns:a16="http://schemas.microsoft.com/office/drawing/2014/main" id="{E1FB186C-0D71-456C-A5D4-48739866BF50}"/>
              </a:ext>
            </a:extLst>
          </p:cNvPr>
          <p:cNvSpPr/>
          <p:nvPr/>
        </p:nvSpPr>
        <p:spPr>
          <a:xfrm>
            <a:off x="1198172" y="5757896"/>
            <a:ext cx="2322711" cy="307777"/>
          </a:xfrm>
          <a:prstGeom prst="rect">
            <a:avLst/>
          </a:prstGeom>
        </p:spPr>
        <p:txBody>
          <a:bodyPr wrap="square">
            <a:spAutoFit/>
          </a:bodyPr>
          <a:lstStyle/>
          <a:p>
            <a:r>
              <a:rPr lang="en-US" altLang="ja-JP" sz="1400" b="1" dirty="0">
                <a:latin typeface="Noto Sans CJK JP Regular" panose="020B0500000000000000" pitchFamily="34" charset="-128"/>
                <a:ea typeface="Noto Sans CJK JP Regular" panose="020B0500000000000000" pitchFamily="34" charset="-128"/>
              </a:rPr>
              <a:t>10</a:t>
            </a:r>
            <a:r>
              <a:rPr lang="ja-JP" altLang="en-US" sz="1400" b="1" dirty="0">
                <a:latin typeface="Noto Sans CJK JP Regular" panose="020B0500000000000000" pitchFamily="34" charset="-128"/>
                <a:ea typeface="Noto Sans CJK JP Regular" panose="020B0500000000000000" pitchFamily="34" charset="-128"/>
              </a:rPr>
              <a:t>月</a:t>
            </a:r>
            <a:r>
              <a:rPr lang="en-US" altLang="ja-JP" sz="1400" b="1" dirty="0">
                <a:latin typeface="Noto Sans CJK JP Regular" panose="020B0500000000000000" pitchFamily="34" charset="-128"/>
                <a:ea typeface="Noto Sans CJK JP Regular" panose="020B0500000000000000" pitchFamily="34" charset="-128"/>
              </a:rPr>
              <a:t>15</a:t>
            </a:r>
            <a:r>
              <a:rPr lang="ja-JP" altLang="en-US" sz="1400" b="1" dirty="0">
                <a:latin typeface="Noto Sans CJK JP Regular" panose="020B0500000000000000" pitchFamily="34" charset="-128"/>
                <a:ea typeface="Noto Sans CJK JP Regular" panose="020B0500000000000000" pitchFamily="34" charset="-128"/>
              </a:rPr>
              <a:t>日</a:t>
            </a:r>
            <a:r>
              <a:rPr lang="en-US" altLang="ja-JP" sz="1400" b="1" dirty="0">
                <a:latin typeface="Noto Sans CJK JP Regular" panose="020B0500000000000000" pitchFamily="34" charset="-128"/>
                <a:ea typeface="Noto Sans CJK JP Regular" panose="020B0500000000000000" pitchFamily="34" charset="-128"/>
              </a:rPr>
              <a:t>(</a:t>
            </a:r>
            <a:r>
              <a:rPr lang="ja-JP" altLang="en-US" sz="1400" b="1" dirty="0">
                <a:latin typeface="Noto Sans CJK JP Regular" panose="020B0500000000000000" pitchFamily="34" charset="-128"/>
                <a:ea typeface="Noto Sans CJK JP Regular" panose="020B0500000000000000" pitchFamily="34" charset="-128"/>
              </a:rPr>
              <a:t>木</a:t>
            </a:r>
            <a:r>
              <a:rPr lang="en-US" altLang="ja-JP" sz="1400" b="1" spc="-600" dirty="0">
                <a:latin typeface="Noto Sans CJK JP Regular" panose="020B0500000000000000" pitchFamily="34" charset="-128"/>
                <a:ea typeface="Noto Sans CJK JP Regular" panose="020B0500000000000000" pitchFamily="34" charset="-128"/>
              </a:rPr>
              <a:t>)</a:t>
            </a:r>
            <a:r>
              <a:rPr lang="ja-JP" altLang="en-US" sz="1400" b="1" spc="-600" dirty="0">
                <a:latin typeface="Noto Sans CJK JP Regular" panose="020B0500000000000000" pitchFamily="34" charset="-128"/>
                <a:ea typeface="Noto Sans CJK JP Regular" panose="020B0500000000000000" pitchFamily="34" charset="-128"/>
              </a:rPr>
              <a:t> 　・　</a:t>
            </a:r>
            <a:r>
              <a:rPr lang="en-US" altLang="ja-JP" sz="1400" b="1" dirty="0">
                <a:latin typeface="Noto Sans CJK JP Regular" panose="020B0500000000000000" pitchFamily="34" charset="-128"/>
                <a:ea typeface="Noto Sans CJK JP Regular" panose="020B0500000000000000" pitchFamily="34" charset="-128"/>
              </a:rPr>
              <a:t>16</a:t>
            </a:r>
            <a:r>
              <a:rPr lang="ja-JP" altLang="en-US" sz="1400" b="1" spc="-300" dirty="0">
                <a:latin typeface="Noto Sans CJK JP Regular" panose="020B0500000000000000" pitchFamily="34" charset="-128"/>
                <a:ea typeface="Noto Sans CJK JP Regular" panose="020B0500000000000000" pitchFamily="34" charset="-128"/>
              </a:rPr>
              <a:t>日       </a:t>
            </a:r>
            <a:r>
              <a:rPr lang="en-US" altLang="ja-JP" sz="1400" b="1" spc="-300" dirty="0">
                <a:latin typeface="Noto Sans CJK JP Regular" panose="020B0500000000000000" pitchFamily="34" charset="-128"/>
                <a:ea typeface="Noto Sans CJK JP Regular" panose="020B0500000000000000" pitchFamily="34" charset="-128"/>
              </a:rPr>
              <a:t>(</a:t>
            </a:r>
            <a:r>
              <a:rPr lang="ja-JP" altLang="en-US" sz="1400" b="1" spc="-300" dirty="0">
                <a:latin typeface="Noto Sans CJK JP Regular" panose="020B0500000000000000" pitchFamily="34" charset="-128"/>
                <a:ea typeface="Noto Sans CJK JP Regular" panose="020B0500000000000000" pitchFamily="34" charset="-128"/>
              </a:rPr>
              <a:t> </a:t>
            </a:r>
            <a:r>
              <a:rPr lang="ja-JP" altLang="en-US" sz="1400" b="1" dirty="0">
                <a:latin typeface="Noto Sans CJK JP Regular" panose="020B0500000000000000" pitchFamily="34" charset="-128"/>
                <a:ea typeface="Noto Sans CJK JP Regular" panose="020B0500000000000000" pitchFamily="34" charset="-128"/>
              </a:rPr>
              <a:t>金</a:t>
            </a:r>
            <a:r>
              <a:rPr lang="en-US" altLang="ja-JP" sz="1400" b="1" dirty="0">
                <a:latin typeface="Noto Sans CJK JP Regular" panose="020B0500000000000000" pitchFamily="34" charset="-128"/>
                <a:ea typeface="Noto Sans CJK JP Regular" panose="020B0500000000000000" pitchFamily="34" charset="-128"/>
              </a:rPr>
              <a:t>)</a:t>
            </a:r>
            <a:endParaRPr lang="ja-JP" altLang="en-US" sz="1400" b="1" dirty="0">
              <a:latin typeface="Noto Sans CJK JP Regular" panose="020B0500000000000000" pitchFamily="34" charset="-128"/>
              <a:ea typeface="Noto Sans CJK JP Regular" panose="020B0500000000000000" pitchFamily="34" charset="-128"/>
            </a:endParaRPr>
          </a:p>
        </p:txBody>
      </p:sp>
      <p:pic>
        <p:nvPicPr>
          <p:cNvPr id="4" name="図 3">
            <a:extLst>
              <a:ext uri="{FF2B5EF4-FFF2-40B4-BE49-F238E27FC236}">
                <a16:creationId xmlns:a16="http://schemas.microsoft.com/office/drawing/2014/main" id="{2A2B2FD9-628B-49F9-9ACC-A068745AFA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6104" y="6923668"/>
            <a:ext cx="890853" cy="1012332"/>
          </a:xfrm>
          <a:prstGeom prst="rect">
            <a:avLst/>
          </a:prstGeom>
        </p:spPr>
      </p:pic>
      <p:pic>
        <p:nvPicPr>
          <p:cNvPr id="6" name="図 5">
            <a:extLst>
              <a:ext uri="{FF2B5EF4-FFF2-40B4-BE49-F238E27FC236}">
                <a16:creationId xmlns:a16="http://schemas.microsoft.com/office/drawing/2014/main" id="{4CADF32C-B933-4C9B-BDEA-9B6C9CF8F4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79389" y="5761739"/>
            <a:ext cx="953412" cy="1050591"/>
          </a:xfrm>
          <a:prstGeom prst="rect">
            <a:avLst/>
          </a:prstGeom>
        </p:spPr>
      </p:pic>
      <p:sp>
        <p:nvSpPr>
          <p:cNvPr id="231" name="テキスト ボックス 230">
            <a:extLst>
              <a:ext uri="{FF2B5EF4-FFF2-40B4-BE49-F238E27FC236}">
                <a16:creationId xmlns:a16="http://schemas.microsoft.com/office/drawing/2014/main" id="{F8085462-A3B5-4EDB-AFC3-69990CC961DF}"/>
              </a:ext>
            </a:extLst>
          </p:cNvPr>
          <p:cNvSpPr txBox="1"/>
          <p:nvPr/>
        </p:nvSpPr>
        <p:spPr>
          <a:xfrm>
            <a:off x="7822949" y="5230135"/>
            <a:ext cx="2823209" cy="276999"/>
          </a:xfrm>
          <a:prstGeom prst="rect">
            <a:avLst/>
          </a:prstGeom>
          <a:noFill/>
        </p:spPr>
        <p:txBody>
          <a:bodyPr wrap="none" rtlCol="0">
            <a:spAutoFit/>
          </a:bodyPr>
          <a:lstStyle/>
          <a:p>
            <a:r>
              <a:rPr lang="en-US" altLang="ja-JP" sz="1200" b="1" dirty="0">
                <a:solidFill>
                  <a:schemeClr val="tx1">
                    <a:lumMod val="85000"/>
                    <a:lumOff val="15000"/>
                  </a:schemeClr>
                </a:solidFill>
                <a:latin typeface="Rounded M+ 1c regular" panose="020B0502020203020207" pitchFamily="50" charset="-128"/>
                <a:ea typeface="Rounded M+ 1c regular" panose="020B0502020203020207" pitchFamily="50" charset="-128"/>
                <a:cs typeface="Rounded M+ 1c regular" panose="020B0502020203020207" pitchFamily="50" charset="-128"/>
              </a:rPr>
              <a:t>※</a:t>
            </a:r>
            <a:r>
              <a:rPr lang="ja-JP" altLang="en-US" sz="1200" b="1" dirty="0">
                <a:solidFill>
                  <a:schemeClr val="tx1">
                    <a:lumMod val="85000"/>
                    <a:lumOff val="15000"/>
                  </a:schemeClr>
                </a:solidFill>
                <a:latin typeface="Rounded M+ 1c regular" panose="020B0502020203020207" pitchFamily="50" charset="-128"/>
                <a:ea typeface="Rounded M+ 1c regular" panose="020B0502020203020207" pitchFamily="50" charset="-128"/>
                <a:cs typeface="Rounded M+ 1c regular" panose="020B0502020203020207" pitchFamily="50" charset="-128"/>
              </a:rPr>
              <a:t>次回の行政相談は</a:t>
            </a:r>
            <a:r>
              <a:rPr lang="en-US" altLang="ja-JP" sz="1200" b="1" dirty="0">
                <a:solidFill>
                  <a:schemeClr val="tx1">
                    <a:lumMod val="85000"/>
                    <a:lumOff val="15000"/>
                  </a:schemeClr>
                </a:solidFill>
                <a:latin typeface="Rounded M+ 1c regular" panose="020B0502020203020207" pitchFamily="50" charset="-128"/>
                <a:ea typeface="Rounded M+ 1c regular" panose="020B0502020203020207" pitchFamily="50" charset="-128"/>
                <a:cs typeface="Rounded M+ 1c regular" panose="020B0502020203020207" pitchFamily="50" charset="-128"/>
              </a:rPr>
              <a:t>11</a:t>
            </a:r>
            <a:r>
              <a:rPr lang="ja-JP" altLang="en-US" sz="1200" b="1" dirty="0">
                <a:solidFill>
                  <a:schemeClr val="tx1">
                    <a:lumMod val="85000"/>
                    <a:lumOff val="15000"/>
                  </a:schemeClr>
                </a:solidFill>
                <a:latin typeface="Rounded M+ 1c regular" panose="020B0502020203020207" pitchFamily="50" charset="-128"/>
                <a:ea typeface="Rounded M+ 1c regular" panose="020B0502020203020207" pitchFamily="50" charset="-128"/>
                <a:cs typeface="Rounded M+ 1c regular" panose="020B0502020203020207" pitchFamily="50" charset="-128"/>
              </a:rPr>
              <a:t>月に開催します</a:t>
            </a:r>
          </a:p>
        </p:txBody>
      </p:sp>
      <p:grpSp>
        <p:nvGrpSpPr>
          <p:cNvPr id="232" name="グループ化 231">
            <a:extLst>
              <a:ext uri="{FF2B5EF4-FFF2-40B4-BE49-F238E27FC236}">
                <a16:creationId xmlns:a16="http://schemas.microsoft.com/office/drawing/2014/main" id="{15EED1A7-ACC1-4E08-864A-7C1BDDBBD436}"/>
              </a:ext>
            </a:extLst>
          </p:cNvPr>
          <p:cNvGrpSpPr/>
          <p:nvPr/>
        </p:nvGrpSpPr>
        <p:grpSpPr>
          <a:xfrm>
            <a:off x="503631" y="1854348"/>
            <a:ext cx="1392668" cy="1347467"/>
            <a:chOff x="5577301" y="166983"/>
            <a:chExt cx="2156140" cy="1389317"/>
          </a:xfrm>
        </p:grpSpPr>
        <p:sp>
          <p:nvSpPr>
            <p:cNvPr id="233" name="楕円 232">
              <a:extLst>
                <a:ext uri="{FF2B5EF4-FFF2-40B4-BE49-F238E27FC236}">
                  <a16:creationId xmlns:a16="http://schemas.microsoft.com/office/drawing/2014/main" id="{01712C46-B99B-4FA7-AF07-FE3E15EC34A5}"/>
                </a:ext>
              </a:extLst>
            </p:cNvPr>
            <p:cNvSpPr/>
            <p:nvPr/>
          </p:nvSpPr>
          <p:spPr>
            <a:xfrm>
              <a:off x="5577301" y="167316"/>
              <a:ext cx="2155598" cy="138898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34" name="テキスト ボックス 233">
              <a:extLst>
                <a:ext uri="{FF2B5EF4-FFF2-40B4-BE49-F238E27FC236}">
                  <a16:creationId xmlns:a16="http://schemas.microsoft.com/office/drawing/2014/main" id="{008E4F4F-9561-4262-B9E3-25513D2A9807}"/>
                </a:ext>
              </a:extLst>
            </p:cNvPr>
            <p:cNvSpPr txBox="1"/>
            <p:nvPr/>
          </p:nvSpPr>
          <p:spPr>
            <a:xfrm>
              <a:off x="5864196" y="488263"/>
              <a:ext cx="1788351" cy="729872"/>
            </a:xfrm>
            <a:prstGeom prst="rect">
              <a:avLst/>
            </a:prstGeom>
            <a:noFill/>
          </p:spPr>
          <p:txBody>
            <a:bodyPr wrap="square" rtlCol="0">
              <a:spAutoFit/>
            </a:bodyPr>
            <a:lstStyle/>
            <a:p>
              <a:r>
                <a:rPr kumimoji="1" lang="ja-JP" altLang="en-US" sz="4000" spc="-1200" dirty="0">
                  <a:latin typeface="じゆうちょうフォント" panose="02000900000000000000" pitchFamily="50" charset="-128"/>
                  <a:ea typeface="じゆうちょうフォント" panose="02000900000000000000" pitchFamily="50" charset="-128"/>
                  <a:cs typeface="Noto Sans SemCond SemBd" panose="020B0702040504020204" pitchFamily="34"/>
                </a:rPr>
                <a:t>２６</a:t>
              </a:r>
            </a:p>
          </p:txBody>
        </p:sp>
        <p:sp>
          <p:nvSpPr>
            <p:cNvPr id="235" name="正方形/長方形 234">
              <a:extLst>
                <a:ext uri="{FF2B5EF4-FFF2-40B4-BE49-F238E27FC236}">
                  <a16:creationId xmlns:a16="http://schemas.microsoft.com/office/drawing/2014/main" id="{C1DCF621-ACE3-41B1-B4C1-AD086CF01C8B}"/>
                </a:ext>
              </a:extLst>
            </p:cNvPr>
            <p:cNvSpPr/>
            <p:nvPr/>
          </p:nvSpPr>
          <p:spPr>
            <a:xfrm>
              <a:off x="6104666" y="1064291"/>
              <a:ext cx="1628775" cy="380803"/>
            </a:xfrm>
            <a:prstGeom prst="rect">
              <a:avLst/>
            </a:prstGeom>
          </p:spPr>
          <p:txBody>
            <a:bodyPr wrap="square">
              <a:spAutoFit/>
            </a:bodyPr>
            <a:lstStyle/>
            <a:p>
              <a:r>
                <a:rPr lang="ja-JP" altLang="en-US" dirty="0">
                  <a:latin typeface="廻想体 ネクスト B" panose="02000700000000000000" pitchFamily="50" charset="-128"/>
                  <a:ea typeface="廻想体 ネクスト B" panose="02000700000000000000" pitchFamily="50" charset="-128"/>
                </a:rPr>
                <a:t>日</a:t>
              </a:r>
              <a:r>
                <a:rPr lang="en-US" altLang="ja-JP" dirty="0">
                  <a:latin typeface="廻想体 ネクスト B" panose="02000700000000000000" pitchFamily="50" charset="-128"/>
                  <a:ea typeface="廻想体 ネクスト B" panose="02000700000000000000" pitchFamily="50" charset="-128"/>
                </a:rPr>
                <a:t>(</a:t>
              </a:r>
              <a:r>
                <a:rPr lang="ja-JP" altLang="en-US" dirty="0">
                  <a:latin typeface="廻想体 ネクスト B" panose="02000700000000000000" pitchFamily="50" charset="-128"/>
                  <a:ea typeface="廻想体 ネクスト B" panose="02000700000000000000" pitchFamily="50" charset="-128"/>
                </a:rPr>
                <a:t>土</a:t>
              </a:r>
              <a:r>
                <a:rPr lang="en-US" altLang="ja-JP" dirty="0">
                  <a:latin typeface="廻想体 ネクスト B" panose="02000700000000000000" pitchFamily="50" charset="-128"/>
                  <a:ea typeface="廻想体 ネクスト B" panose="02000700000000000000" pitchFamily="50" charset="-128"/>
                </a:rPr>
                <a:t>)</a:t>
              </a:r>
              <a:endParaRPr lang="ja-JP" altLang="en-US" dirty="0">
                <a:latin typeface="廻想体 ネクスト B" panose="02000700000000000000" pitchFamily="50" charset="-128"/>
                <a:ea typeface="廻想体 ネクスト B" panose="02000700000000000000" pitchFamily="50" charset="-128"/>
              </a:endParaRPr>
            </a:p>
          </p:txBody>
        </p:sp>
        <p:grpSp>
          <p:nvGrpSpPr>
            <p:cNvPr id="236" name="グループ化 235">
              <a:extLst>
                <a:ext uri="{FF2B5EF4-FFF2-40B4-BE49-F238E27FC236}">
                  <a16:creationId xmlns:a16="http://schemas.microsoft.com/office/drawing/2014/main" id="{57CB54A7-C37E-46F4-B6E4-173AEDA39ED3}"/>
                </a:ext>
              </a:extLst>
            </p:cNvPr>
            <p:cNvGrpSpPr/>
            <p:nvPr/>
          </p:nvGrpSpPr>
          <p:grpSpPr>
            <a:xfrm>
              <a:off x="6136469" y="166983"/>
              <a:ext cx="853105" cy="476004"/>
              <a:chOff x="6122181" y="166983"/>
              <a:chExt cx="853105" cy="476004"/>
            </a:xfrm>
          </p:grpSpPr>
          <p:sp>
            <p:nvSpPr>
              <p:cNvPr id="237" name="テキスト ボックス 236">
                <a:extLst>
                  <a:ext uri="{FF2B5EF4-FFF2-40B4-BE49-F238E27FC236}">
                    <a16:creationId xmlns:a16="http://schemas.microsoft.com/office/drawing/2014/main" id="{4E5493F2-DB5D-46FC-BD82-C4CDDEE95885}"/>
                  </a:ext>
                </a:extLst>
              </p:cNvPr>
              <p:cNvSpPr txBox="1"/>
              <p:nvPr/>
            </p:nvSpPr>
            <p:spPr>
              <a:xfrm>
                <a:off x="6122181" y="166983"/>
                <a:ext cx="362877" cy="476004"/>
              </a:xfrm>
              <a:prstGeom prst="rect">
                <a:avLst/>
              </a:prstGeom>
              <a:noFill/>
            </p:spPr>
            <p:txBody>
              <a:bodyPr wrap="square" rtlCol="0">
                <a:spAutoFit/>
              </a:bodyPr>
              <a:lstStyle/>
              <a:p>
                <a:r>
                  <a:rPr kumimoji="1" lang="ja-JP" altLang="en-US" sz="2400" spc="-600" dirty="0">
                    <a:latin typeface="じゆうちょうフォント" panose="02000900000000000000" pitchFamily="50" charset="-128"/>
                    <a:ea typeface="じゆうちょうフォント" panose="02000900000000000000" pitchFamily="50" charset="-128"/>
                    <a:cs typeface="Noto Sans SemCond SemBd" panose="020B0702040504020204" pitchFamily="34"/>
                  </a:rPr>
                  <a:t>９</a:t>
                </a:r>
              </a:p>
            </p:txBody>
          </p:sp>
          <p:sp>
            <p:nvSpPr>
              <p:cNvPr id="238" name="正方形/長方形 237">
                <a:extLst>
                  <a:ext uri="{FF2B5EF4-FFF2-40B4-BE49-F238E27FC236}">
                    <a16:creationId xmlns:a16="http://schemas.microsoft.com/office/drawing/2014/main" id="{85990A7D-BAB9-4769-A3FF-0CAF075A4F4D}"/>
                  </a:ext>
                </a:extLst>
              </p:cNvPr>
              <p:cNvSpPr/>
              <p:nvPr/>
            </p:nvSpPr>
            <p:spPr>
              <a:xfrm>
                <a:off x="6524888" y="177384"/>
                <a:ext cx="450398" cy="444270"/>
              </a:xfrm>
              <a:prstGeom prst="rect">
                <a:avLst/>
              </a:prstGeom>
            </p:spPr>
            <p:txBody>
              <a:bodyPr wrap="square">
                <a:spAutoFit/>
              </a:bodyPr>
              <a:lstStyle/>
              <a:p>
                <a:r>
                  <a:rPr kumimoji="1" lang="ja-JP" altLang="en-US" sz="2200" dirty="0">
                    <a:latin typeface="じゆうちょうフォント" panose="02000900000000000000" pitchFamily="50" charset="-128"/>
                    <a:ea typeface="じゆうちょうフォント" panose="02000900000000000000" pitchFamily="50" charset="-128"/>
                    <a:cs typeface="Noto Sans SemCond SemBd" panose="020B0702040504020204" pitchFamily="34"/>
                  </a:rPr>
                  <a:t>月</a:t>
                </a:r>
                <a:endParaRPr lang="ja-JP" altLang="en-US" sz="2200" dirty="0">
                  <a:latin typeface="じゆうちょうフォント" panose="02000900000000000000" pitchFamily="50" charset="-128"/>
                  <a:ea typeface="じゆうちょうフォント" panose="02000900000000000000" pitchFamily="50" charset="-128"/>
                </a:endParaRPr>
              </a:p>
            </p:txBody>
          </p:sp>
        </p:grpSp>
      </p:grpSp>
      <p:sp>
        <p:nvSpPr>
          <p:cNvPr id="239" name="四角形: 角を丸くする 238">
            <a:extLst>
              <a:ext uri="{FF2B5EF4-FFF2-40B4-BE49-F238E27FC236}">
                <a16:creationId xmlns:a16="http://schemas.microsoft.com/office/drawing/2014/main" id="{CAA95890-3605-46B8-8DA7-BBBE8C90E521}"/>
              </a:ext>
            </a:extLst>
          </p:cNvPr>
          <p:cNvSpPr/>
          <p:nvPr/>
        </p:nvSpPr>
        <p:spPr>
          <a:xfrm>
            <a:off x="425985" y="3254304"/>
            <a:ext cx="807630" cy="300921"/>
          </a:xfrm>
          <a:prstGeom prst="roundRect">
            <a:avLst>
              <a:gd name="adj" fmla="val 2075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400" dirty="0">
                <a:solidFill>
                  <a:schemeClr val="tx1"/>
                </a:solidFill>
                <a:latin typeface="マキナス 4 Square" panose="02000600000000000000" pitchFamily="50" charset="-128"/>
                <a:ea typeface="マキナス 4 Square" panose="02000600000000000000" pitchFamily="50" charset="-128"/>
              </a:rPr>
              <a:t>講　師</a:t>
            </a:r>
            <a:endParaRPr kumimoji="1" lang="en-US" altLang="ja-JP" sz="1400" dirty="0">
              <a:solidFill>
                <a:schemeClr val="tx1"/>
              </a:solidFill>
              <a:latin typeface="マキナス 4 Square" panose="02000600000000000000" pitchFamily="50" charset="-128"/>
              <a:ea typeface="マキナス 4 Square" panose="02000600000000000000" pitchFamily="50" charset="-128"/>
            </a:endParaRPr>
          </a:p>
        </p:txBody>
      </p:sp>
      <p:sp>
        <p:nvSpPr>
          <p:cNvPr id="240" name="正方形/長方形 239">
            <a:extLst>
              <a:ext uri="{FF2B5EF4-FFF2-40B4-BE49-F238E27FC236}">
                <a16:creationId xmlns:a16="http://schemas.microsoft.com/office/drawing/2014/main" id="{DF31C73C-E55C-4152-A95E-3A17D09EA712}"/>
              </a:ext>
            </a:extLst>
          </p:cNvPr>
          <p:cNvSpPr/>
          <p:nvPr/>
        </p:nvSpPr>
        <p:spPr>
          <a:xfrm>
            <a:off x="1206342" y="3227042"/>
            <a:ext cx="2185214" cy="328039"/>
          </a:xfrm>
          <a:prstGeom prst="rect">
            <a:avLst/>
          </a:prstGeom>
        </p:spPr>
        <p:txBody>
          <a:bodyPr wrap="none" anchor="ctr" anchorCtr="0">
            <a:spAutoFit/>
          </a:bodyPr>
          <a:lstStyle/>
          <a:p>
            <a:pPr>
              <a:lnSpc>
                <a:spcPts val="2000"/>
              </a:lnSpc>
            </a:pPr>
            <a:r>
              <a:rPr lang="ja-JP" altLang="en-US" sz="1200" dirty="0">
                <a:latin typeface="じゆうちょうフォント" panose="02000900000000000000" pitchFamily="50" charset="-128"/>
                <a:ea typeface="じゆうちょうフォント" panose="02000900000000000000" pitchFamily="50" charset="-128"/>
              </a:rPr>
              <a:t>十日町市立理科教育センター</a:t>
            </a:r>
            <a:endParaRPr lang="en-US" altLang="ja-JP" sz="1200" dirty="0">
              <a:latin typeface="じゆうちょうフォント" panose="02000900000000000000" pitchFamily="50" charset="-128"/>
              <a:ea typeface="じゆうちょうフォント" panose="02000900000000000000" pitchFamily="50" charset="-128"/>
            </a:endParaRPr>
          </a:p>
        </p:txBody>
      </p:sp>
      <p:sp>
        <p:nvSpPr>
          <p:cNvPr id="241" name="正方形/長方形 240">
            <a:extLst>
              <a:ext uri="{FF2B5EF4-FFF2-40B4-BE49-F238E27FC236}">
                <a16:creationId xmlns:a16="http://schemas.microsoft.com/office/drawing/2014/main" id="{7AA25A5D-A711-4FDF-9694-0E1A4A90E63F}"/>
              </a:ext>
            </a:extLst>
          </p:cNvPr>
          <p:cNvSpPr/>
          <p:nvPr/>
        </p:nvSpPr>
        <p:spPr>
          <a:xfrm>
            <a:off x="3218517" y="3274324"/>
            <a:ext cx="1569660" cy="276999"/>
          </a:xfrm>
          <a:prstGeom prst="rect">
            <a:avLst/>
          </a:prstGeom>
        </p:spPr>
        <p:txBody>
          <a:bodyPr wrap="none" anchor="ctr" anchorCtr="0">
            <a:spAutoFit/>
          </a:bodyPr>
          <a:lstStyle/>
          <a:p>
            <a:r>
              <a:rPr lang="ja-JP" altLang="en-US" sz="1200" dirty="0">
                <a:latin typeface="じゆうちょうフォント" panose="02000900000000000000" pitchFamily="50" charset="-128"/>
                <a:ea typeface="じゆうちょうフォント" panose="02000900000000000000" pitchFamily="50" charset="-128"/>
              </a:rPr>
              <a:t>宮澤先生・根津先生</a:t>
            </a:r>
            <a:endParaRPr lang="en-US" altLang="ja-JP" sz="1200" dirty="0">
              <a:latin typeface="じゆうちょうフォント" panose="02000900000000000000" pitchFamily="50" charset="-128"/>
              <a:ea typeface="じゆうちょうフォント" panose="02000900000000000000" pitchFamily="50" charset="-128"/>
            </a:endParaRPr>
          </a:p>
        </p:txBody>
      </p:sp>
      <p:sp>
        <p:nvSpPr>
          <p:cNvPr id="242" name="四角形: 角を丸くする 241">
            <a:extLst>
              <a:ext uri="{FF2B5EF4-FFF2-40B4-BE49-F238E27FC236}">
                <a16:creationId xmlns:a16="http://schemas.microsoft.com/office/drawing/2014/main" id="{6FE74407-1FDC-4066-954E-E33E8D6DBCF8}"/>
              </a:ext>
            </a:extLst>
          </p:cNvPr>
          <p:cNvSpPr/>
          <p:nvPr/>
        </p:nvSpPr>
        <p:spPr>
          <a:xfrm>
            <a:off x="3456833" y="3594458"/>
            <a:ext cx="807630" cy="275893"/>
          </a:xfrm>
          <a:prstGeom prst="roundRect">
            <a:avLst>
              <a:gd name="adj" fmla="val 2075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400" dirty="0">
                <a:solidFill>
                  <a:schemeClr val="tx1"/>
                </a:solidFill>
                <a:latin typeface="マキナス 4 Square" panose="02000600000000000000" pitchFamily="50" charset="-128"/>
                <a:ea typeface="マキナス 4 Square" panose="02000600000000000000" pitchFamily="50" charset="-128"/>
              </a:rPr>
              <a:t>持ち物</a:t>
            </a:r>
            <a:endParaRPr kumimoji="1" lang="en-US" altLang="ja-JP" sz="1400" dirty="0">
              <a:solidFill>
                <a:schemeClr val="tx1"/>
              </a:solidFill>
              <a:latin typeface="マキナス 4 Square" panose="02000600000000000000" pitchFamily="50" charset="-128"/>
              <a:ea typeface="マキナス 4 Square" panose="02000600000000000000" pitchFamily="50" charset="-128"/>
            </a:endParaRPr>
          </a:p>
        </p:txBody>
      </p:sp>
      <p:sp>
        <p:nvSpPr>
          <p:cNvPr id="243" name="四角形: 角を丸くする 242">
            <a:extLst>
              <a:ext uri="{FF2B5EF4-FFF2-40B4-BE49-F238E27FC236}">
                <a16:creationId xmlns:a16="http://schemas.microsoft.com/office/drawing/2014/main" id="{779AC658-EE7F-4B25-85FE-57F705A124DD}"/>
              </a:ext>
            </a:extLst>
          </p:cNvPr>
          <p:cNvSpPr/>
          <p:nvPr/>
        </p:nvSpPr>
        <p:spPr>
          <a:xfrm>
            <a:off x="438023" y="3598349"/>
            <a:ext cx="807630" cy="279824"/>
          </a:xfrm>
          <a:prstGeom prst="roundRect">
            <a:avLst>
              <a:gd name="adj" fmla="val 2075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400" dirty="0">
                <a:solidFill>
                  <a:schemeClr val="tx1"/>
                </a:solidFill>
                <a:latin typeface="マキナス 4 Square" panose="02000600000000000000" pitchFamily="50" charset="-128"/>
                <a:ea typeface="マキナス 4 Square" panose="02000600000000000000" pitchFamily="50" charset="-128"/>
              </a:rPr>
              <a:t>対　象</a:t>
            </a:r>
            <a:endParaRPr kumimoji="1" lang="en-US" altLang="ja-JP" sz="1400" dirty="0">
              <a:solidFill>
                <a:schemeClr val="tx1"/>
              </a:solidFill>
              <a:latin typeface="マキナス 4 Square" panose="02000600000000000000" pitchFamily="50" charset="-128"/>
              <a:ea typeface="マキナス 4 Square" panose="02000600000000000000" pitchFamily="50" charset="-128"/>
            </a:endParaRPr>
          </a:p>
        </p:txBody>
      </p:sp>
      <p:sp>
        <p:nvSpPr>
          <p:cNvPr id="244" name="四角形: 角を丸くする 243">
            <a:extLst>
              <a:ext uri="{FF2B5EF4-FFF2-40B4-BE49-F238E27FC236}">
                <a16:creationId xmlns:a16="http://schemas.microsoft.com/office/drawing/2014/main" id="{F0685836-2C84-4F94-83BF-C0477AA890FC}"/>
              </a:ext>
            </a:extLst>
          </p:cNvPr>
          <p:cNvSpPr/>
          <p:nvPr/>
        </p:nvSpPr>
        <p:spPr>
          <a:xfrm>
            <a:off x="420531" y="3909180"/>
            <a:ext cx="807630" cy="498662"/>
          </a:xfrm>
          <a:prstGeom prst="roundRect">
            <a:avLst>
              <a:gd name="adj" fmla="val 2075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200" dirty="0">
                <a:solidFill>
                  <a:schemeClr val="tx1"/>
                </a:solidFill>
                <a:latin typeface="マキナス 4 Square" panose="02000600000000000000" pitchFamily="50" charset="-128"/>
                <a:ea typeface="マキナス 4 Square" panose="02000600000000000000" pitchFamily="50" charset="-128"/>
              </a:rPr>
              <a:t>お申込み</a:t>
            </a:r>
            <a:endParaRPr kumimoji="1" lang="en-US" altLang="ja-JP" sz="1200" dirty="0">
              <a:solidFill>
                <a:schemeClr val="tx1"/>
              </a:solidFill>
              <a:latin typeface="マキナス 4 Square" panose="02000600000000000000" pitchFamily="50" charset="-128"/>
              <a:ea typeface="マキナス 4 Square" panose="02000600000000000000" pitchFamily="50" charset="-128"/>
            </a:endParaRPr>
          </a:p>
          <a:p>
            <a:pPr algn="ctr"/>
            <a:r>
              <a:rPr kumimoji="1" lang="ja-JP" altLang="en-US" sz="1200" dirty="0">
                <a:solidFill>
                  <a:schemeClr val="tx1"/>
                </a:solidFill>
                <a:latin typeface="マキナス 4 Square" panose="02000600000000000000" pitchFamily="50" charset="-128"/>
                <a:ea typeface="マキナス 4 Square" panose="02000600000000000000" pitchFamily="50" charset="-128"/>
              </a:rPr>
              <a:t>お問合せ</a:t>
            </a:r>
          </a:p>
        </p:txBody>
      </p:sp>
      <p:sp>
        <p:nvSpPr>
          <p:cNvPr id="245" name="四角形: 角を丸くする 244">
            <a:extLst>
              <a:ext uri="{FF2B5EF4-FFF2-40B4-BE49-F238E27FC236}">
                <a16:creationId xmlns:a16="http://schemas.microsoft.com/office/drawing/2014/main" id="{0976B542-CA20-4211-B5E8-C8F665FF3DEF}"/>
              </a:ext>
            </a:extLst>
          </p:cNvPr>
          <p:cNvSpPr/>
          <p:nvPr/>
        </p:nvSpPr>
        <p:spPr>
          <a:xfrm>
            <a:off x="4809399" y="3252726"/>
            <a:ext cx="807630" cy="279824"/>
          </a:xfrm>
          <a:prstGeom prst="roundRect">
            <a:avLst>
              <a:gd name="adj" fmla="val 2075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400" dirty="0">
                <a:solidFill>
                  <a:schemeClr val="tx1"/>
                </a:solidFill>
                <a:latin typeface="マキナス 4 Square" panose="02000600000000000000" pitchFamily="50" charset="-128"/>
                <a:ea typeface="マキナス 4 Square" panose="02000600000000000000" pitchFamily="50" charset="-128"/>
              </a:rPr>
              <a:t>参加費</a:t>
            </a:r>
            <a:endParaRPr kumimoji="1" lang="en-US" altLang="ja-JP" sz="1400" dirty="0">
              <a:solidFill>
                <a:schemeClr val="tx1"/>
              </a:solidFill>
              <a:latin typeface="マキナス 4 Square" panose="02000600000000000000" pitchFamily="50" charset="-128"/>
              <a:ea typeface="マキナス 4 Square" panose="02000600000000000000" pitchFamily="50" charset="-128"/>
            </a:endParaRPr>
          </a:p>
        </p:txBody>
      </p:sp>
      <p:pic>
        <p:nvPicPr>
          <p:cNvPr id="246" name="図 245">
            <a:extLst>
              <a:ext uri="{FF2B5EF4-FFF2-40B4-BE49-F238E27FC236}">
                <a16:creationId xmlns:a16="http://schemas.microsoft.com/office/drawing/2014/main" id="{48CA7293-F6BC-4A20-8E8B-6A1F50330E8A}"/>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rot="4155127">
            <a:off x="3473338" y="2509358"/>
            <a:ext cx="786754" cy="750208"/>
          </a:xfrm>
          <a:prstGeom prst="rect">
            <a:avLst/>
          </a:prstGeom>
          <a:noFill/>
          <a:ln>
            <a:noFill/>
          </a:ln>
        </p:spPr>
      </p:pic>
      <p:pic>
        <p:nvPicPr>
          <p:cNvPr id="226" name="図 225">
            <a:extLst>
              <a:ext uri="{FF2B5EF4-FFF2-40B4-BE49-F238E27FC236}">
                <a16:creationId xmlns:a16="http://schemas.microsoft.com/office/drawing/2014/main" id="{498A4BE0-F8D7-4B4F-87CF-8804E9C48A3F}"/>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827012" y="5790521"/>
            <a:ext cx="676275" cy="669290"/>
          </a:xfrm>
          <a:prstGeom prst="rect">
            <a:avLst/>
          </a:prstGeom>
          <a:noFill/>
          <a:ln>
            <a:noFill/>
          </a:ln>
        </p:spPr>
      </p:pic>
      <p:pic>
        <p:nvPicPr>
          <p:cNvPr id="229" name="図 228">
            <a:extLst>
              <a:ext uri="{FF2B5EF4-FFF2-40B4-BE49-F238E27FC236}">
                <a16:creationId xmlns:a16="http://schemas.microsoft.com/office/drawing/2014/main" id="{E644641B-9488-4B5D-B3BD-96CEFEAD987E}"/>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125929" y="5614710"/>
            <a:ext cx="346710" cy="219075"/>
          </a:xfrm>
          <a:prstGeom prst="rect">
            <a:avLst/>
          </a:prstGeom>
          <a:noFill/>
          <a:ln>
            <a:noFill/>
          </a:ln>
        </p:spPr>
      </p:pic>
      <p:pic>
        <p:nvPicPr>
          <p:cNvPr id="230" name="図 229">
            <a:extLst>
              <a:ext uri="{FF2B5EF4-FFF2-40B4-BE49-F238E27FC236}">
                <a16:creationId xmlns:a16="http://schemas.microsoft.com/office/drawing/2014/main" id="{D132DEA9-F001-4DA6-9168-E45B53F9B5B7}"/>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672985" y="5461987"/>
            <a:ext cx="346710" cy="219075"/>
          </a:xfrm>
          <a:prstGeom prst="rect">
            <a:avLst/>
          </a:prstGeom>
          <a:noFill/>
          <a:ln>
            <a:noFill/>
          </a:ln>
        </p:spPr>
      </p:pic>
    </p:spTree>
    <p:extLst>
      <p:ext uri="{BB962C8B-B14F-4D97-AF65-F5344CB8AC3E}">
        <p14:creationId xmlns:p14="http://schemas.microsoft.com/office/powerpoint/2010/main" val="231803227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3053</TotalTime>
  <Words>936</Words>
  <Application>Microsoft Office PowerPoint</Application>
  <PresentationFormat>ユーザー設定</PresentationFormat>
  <Paragraphs>123</Paragraphs>
  <Slides>1</Slides>
  <Notes>0</Notes>
  <HiddenSlides>0</HiddenSlides>
  <MMClips>0</MMClips>
  <ScaleCrop>false</ScaleCrop>
  <HeadingPairs>
    <vt:vector size="6" baseType="variant">
      <vt:variant>
        <vt:lpstr>使用されているフォント</vt:lpstr>
      </vt:variant>
      <vt:variant>
        <vt:i4>30</vt:i4>
      </vt:variant>
      <vt:variant>
        <vt:lpstr>テーマ</vt:lpstr>
      </vt:variant>
      <vt:variant>
        <vt:i4>1</vt:i4>
      </vt:variant>
      <vt:variant>
        <vt:lpstr>スライド タイトル</vt:lpstr>
      </vt:variant>
      <vt:variant>
        <vt:i4>1</vt:i4>
      </vt:variant>
    </vt:vector>
  </HeadingPairs>
  <TitlesOfParts>
    <vt:vector size="32" baseType="lpstr">
      <vt:lpstr>851チカラヅヨク-かなA</vt:lpstr>
      <vt:lpstr>HGPｺﾞｼｯｸE</vt:lpstr>
      <vt:lpstr>HG丸ｺﾞｼｯｸM-PRO</vt:lpstr>
      <vt:lpstr>Meiryo UI</vt:lpstr>
      <vt:lpstr>ＭＳ ゴシック</vt:lpstr>
      <vt:lpstr>ＭＳ 明朝</vt:lpstr>
      <vt:lpstr>Noto Sans CJK JP Black</vt:lpstr>
      <vt:lpstr>Noto Sans CJK JP Bold</vt:lpstr>
      <vt:lpstr>Noto Sans CJK JP Regular</vt:lpstr>
      <vt:lpstr>Noto Sans SemCond SemBd</vt:lpstr>
      <vt:lpstr>Rounded M+ 1c regular</vt:lpstr>
      <vt:lpstr>Rounded-X Mgen+ 2p black</vt:lpstr>
      <vt:lpstr>ShinMGoPro-DeBold</vt:lpstr>
      <vt:lpstr>アンニャントロマン</vt:lpstr>
      <vt:lpstr>こども丸ゴシック</vt:lpstr>
      <vt:lpstr>じゆうちょうフォント</vt:lpstr>
      <vt:lpstr>はなぞめフォント</vt:lpstr>
      <vt:lpstr>マキナス 4 Square</vt:lpstr>
      <vt:lpstr>メイリオ</vt:lpstr>
      <vt:lpstr>ラノベPOP v2</vt:lpstr>
      <vt:lpstr>廻想体 ネクスト B</vt:lpstr>
      <vt:lpstr>游ゴシック</vt:lpstr>
      <vt:lpstr>游ゴシック Light</vt:lpstr>
      <vt:lpstr>游明朝</vt:lpstr>
      <vt:lpstr>Arial</vt:lpstr>
      <vt:lpstr>Calibri</vt:lpstr>
      <vt:lpstr>Calibri Light</vt:lpstr>
      <vt:lpstr>Century</vt:lpstr>
      <vt:lpstr>Times New Roman</vt:lpstr>
      <vt:lpstr>Verdana</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庭野　史成</dc:creator>
  <cp:lastModifiedBy>小林 桃子</cp:lastModifiedBy>
  <cp:revision>110</cp:revision>
  <cp:lastPrinted>2026-09-01T04:56:53Z</cp:lastPrinted>
  <dcterms:created xsi:type="dcterms:W3CDTF">2022-09-01T07:22:05Z</dcterms:created>
  <dcterms:modified xsi:type="dcterms:W3CDTF">2026-09-01T04:57:18Z</dcterms:modified>
</cp:coreProperties>
</file>